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aalalabas Wide" charset="1" panose="000000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Bakso Sapi" charset="1" panose="00000000000000000000"/>
      <p:regular r:id="rId17"/>
    </p:embeddedFont>
    <p:embeddedFont>
      <p:font typeface="Crayon Kids"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30" Target="slides/slide12.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png>
</file>

<file path=ppt/media/image25.svg>
</file>

<file path=ppt/media/image26.jpeg>
</file>

<file path=ppt/media/image27.jpe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7.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4.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9.png" Type="http://schemas.openxmlformats.org/officeDocument/2006/relationships/image"/><Relationship Id="rId11" Target="../media/image20.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 Id="rId8" Target="../media/image17.png" Type="http://schemas.openxmlformats.org/officeDocument/2006/relationships/image"/><Relationship Id="rId9" Target="../media/image18.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5.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3.png" Type="http://schemas.openxmlformats.org/officeDocument/2006/relationships/image"/><Relationship Id="rId7" Target="../media/image15.png" Type="http://schemas.openxmlformats.org/officeDocument/2006/relationships/image"/><Relationship Id="rId8" Target="../media/image16.svg" Type="http://schemas.openxmlformats.org/officeDocument/2006/relationships/image"/><Relationship Id="rId9" Target="../media/image2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895506" y="777448"/>
            <a:ext cx="4767997" cy="1132994"/>
            <a:chOff x="0" y="0"/>
            <a:chExt cx="1255769" cy="298402"/>
          </a:xfrm>
        </p:grpSpPr>
        <p:sp>
          <p:nvSpPr>
            <p:cNvPr name="Freeform 3" id="3"/>
            <p:cNvSpPr/>
            <p:nvPr/>
          </p:nvSpPr>
          <p:spPr>
            <a:xfrm flipH="false" flipV="false" rot="0">
              <a:off x="0" y="0"/>
              <a:ext cx="1255769" cy="298402"/>
            </a:xfrm>
            <a:custGeom>
              <a:avLst/>
              <a:gdLst/>
              <a:ahLst/>
              <a:cxnLst/>
              <a:rect r="r" b="b" t="t" l="l"/>
              <a:pathLst>
                <a:path h="298402" w="1255769">
                  <a:moveTo>
                    <a:pt x="0" y="0"/>
                  </a:moveTo>
                  <a:lnTo>
                    <a:pt x="1255769" y="0"/>
                  </a:lnTo>
                  <a:lnTo>
                    <a:pt x="1255769" y="298402"/>
                  </a:lnTo>
                  <a:lnTo>
                    <a:pt x="0" y="298402"/>
                  </a:lnTo>
                  <a:close/>
                </a:path>
              </a:pathLst>
            </a:custGeom>
            <a:solidFill>
              <a:srgbClr val="4767A5"/>
            </a:solidFill>
          </p:spPr>
        </p:sp>
        <p:sp>
          <p:nvSpPr>
            <p:cNvPr name="TextBox 4" id="4"/>
            <p:cNvSpPr txBox="true"/>
            <p:nvPr/>
          </p:nvSpPr>
          <p:spPr>
            <a:xfrm>
              <a:off x="0" y="-38100"/>
              <a:ext cx="1255769" cy="33650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425300" y="6943269"/>
            <a:ext cx="5854204" cy="1069099"/>
            <a:chOff x="0" y="0"/>
            <a:chExt cx="1541848" cy="281573"/>
          </a:xfrm>
        </p:grpSpPr>
        <p:sp>
          <p:nvSpPr>
            <p:cNvPr name="Freeform 6" id="6"/>
            <p:cNvSpPr/>
            <p:nvPr/>
          </p:nvSpPr>
          <p:spPr>
            <a:xfrm flipH="false" flipV="false" rot="0">
              <a:off x="0" y="0"/>
              <a:ext cx="1541848" cy="281573"/>
            </a:xfrm>
            <a:custGeom>
              <a:avLst/>
              <a:gdLst/>
              <a:ahLst/>
              <a:cxnLst/>
              <a:rect r="r" b="b" t="t" l="l"/>
              <a:pathLst>
                <a:path h="281573" w="1541848">
                  <a:moveTo>
                    <a:pt x="0" y="0"/>
                  </a:moveTo>
                  <a:lnTo>
                    <a:pt x="1541848" y="0"/>
                  </a:lnTo>
                  <a:lnTo>
                    <a:pt x="1541848" y="281573"/>
                  </a:lnTo>
                  <a:lnTo>
                    <a:pt x="0" y="281573"/>
                  </a:lnTo>
                  <a:close/>
                </a:path>
              </a:pathLst>
            </a:custGeom>
            <a:solidFill>
              <a:srgbClr val="342326"/>
            </a:solidFill>
          </p:spPr>
        </p:sp>
        <p:sp>
          <p:nvSpPr>
            <p:cNvPr name="TextBox 7" id="7"/>
            <p:cNvSpPr txBox="true"/>
            <p:nvPr/>
          </p:nvSpPr>
          <p:spPr>
            <a:xfrm>
              <a:off x="0" y="-38100"/>
              <a:ext cx="1541848" cy="31967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3664525" y="777448"/>
            <a:ext cx="10550454" cy="405584"/>
            <a:chOff x="0" y="0"/>
            <a:chExt cx="2778720" cy="106820"/>
          </a:xfrm>
        </p:grpSpPr>
        <p:sp>
          <p:nvSpPr>
            <p:cNvPr name="Freeform 9" id="9"/>
            <p:cNvSpPr/>
            <p:nvPr/>
          </p:nvSpPr>
          <p:spPr>
            <a:xfrm flipH="false" flipV="false" rot="0">
              <a:off x="0" y="0"/>
              <a:ext cx="2778720" cy="106820"/>
            </a:xfrm>
            <a:custGeom>
              <a:avLst/>
              <a:gdLst/>
              <a:ahLst/>
              <a:cxnLst/>
              <a:rect r="r" b="b" t="t" l="l"/>
              <a:pathLst>
                <a:path h="106820" w="2778720">
                  <a:moveTo>
                    <a:pt x="0" y="0"/>
                  </a:moveTo>
                  <a:lnTo>
                    <a:pt x="2778720" y="0"/>
                  </a:lnTo>
                  <a:lnTo>
                    <a:pt x="2778720" y="106820"/>
                  </a:lnTo>
                  <a:lnTo>
                    <a:pt x="0" y="106820"/>
                  </a:lnTo>
                  <a:close/>
                </a:path>
              </a:pathLst>
            </a:custGeom>
            <a:solidFill>
              <a:srgbClr val="4767A5"/>
            </a:solidFill>
          </p:spPr>
        </p:sp>
        <p:sp>
          <p:nvSpPr>
            <p:cNvPr name="TextBox 10" id="10"/>
            <p:cNvSpPr txBox="true"/>
            <p:nvPr/>
          </p:nvSpPr>
          <p:spPr>
            <a:xfrm>
              <a:off x="0" y="-38100"/>
              <a:ext cx="2778720" cy="144920"/>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708270" y="-713455"/>
            <a:ext cx="4767997" cy="11824712"/>
            <a:chOff x="0" y="0"/>
            <a:chExt cx="1255769" cy="3114328"/>
          </a:xfrm>
        </p:grpSpPr>
        <p:sp>
          <p:nvSpPr>
            <p:cNvPr name="Freeform 12" id="12"/>
            <p:cNvSpPr/>
            <p:nvPr/>
          </p:nvSpPr>
          <p:spPr>
            <a:xfrm flipH="false" flipV="false" rot="0">
              <a:off x="0" y="0"/>
              <a:ext cx="1255769" cy="3114328"/>
            </a:xfrm>
            <a:custGeom>
              <a:avLst/>
              <a:gdLst/>
              <a:ahLst/>
              <a:cxnLst/>
              <a:rect r="r" b="b" t="t" l="l"/>
              <a:pathLst>
                <a:path h="3114328" w="1255769">
                  <a:moveTo>
                    <a:pt x="0" y="0"/>
                  </a:moveTo>
                  <a:lnTo>
                    <a:pt x="1255769" y="0"/>
                  </a:lnTo>
                  <a:lnTo>
                    <a:pt x="1255769" y="3114328"/>
                  </a:lnTo>
                  <a:lnTo>
                    <a:pt x="0" y="3114328"/>
                  </a:lnTo>
                  <a:close/>
                </a:path>
              </a:pathLst>
            </a:custGeom>
            <a:solidFill>
              <a:srgbClr val="4767A5"/>
            </a:solidFill>
          </p:spPr>
        </p:sp>
        <p:sp>
          <p:nvSpPr>
            <p:cNvPr name="TextBox 13" id="13"/>
            <p:cNvSpPr txBox="true"/>
            <p:nvPr/>
          </p:nvSpPr>
          <p:spPr>
            <a:xfrm>
              <a:off x="0" y="-38100"/>
              <a:ext cx="1255769" cy="315242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0">
            <a:off x="-708270" y="5143500"/>
            <a:ext cx="3473939" cy="5737737"/>
          </a:xfrm>
          <a:custGeom>
            <a:avLst/>
            <a:gdLst/>
            <a:ahLst/>
            <a:cxnLst/>
            <a:rect r="r" b="b" t="t" l="l"/>
            <a:pathLst>
              <a:path h="5737737" w="3473939">
                <a:moveTo>
                  <a:pt x="0" y="0"/>
                </a:moveTo>
                <a:lnTo>
                  <a:pt x="3473940" y="0"/>
                </a:lnTo>
                <a:lnTo>
                  <a:pt x="3473940" y="5737737"/>
                </a:lnTo>
                <a:lnTo>
                  <a:pt x="0" y="57377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true" flipV="false" rot="0">
            <a:off x="16153002" y="6624641"/>
            <a:ext cx="2577176" cy="4256597"/>
          </a:xfrm>
          <a:custGeom>
            <a:avLst/>
            <a:gdLst/>
            <a:ahLst/>
            <a:cxnLst/>
            <a:rect r="r" b="b" t="t" l="l"/>
            <a:pathLst>
              <a:path h="4256597" w="2577176">
                <a:moveTo>
                  <a:pt x="2577176" y="0"/>
                </a:moveTo>
                <a:lnTo>
                  <a:pt x="0" y="0"/>
                </a:lnTo>
                <a:lnTo>
                  <a:pt x="0" y="4256596"/>
                </a:lnTo>
                <a:lnTo>
                  <a:pt x="2577176" y="4256596"/>
                </a:lnTo>
                <a:lnTo>
                  <a:pt x="2577176"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AutoShape 17" id="17"/>
          <p:cNvSpPr/>
          <p:nvPr/>
        </p:nvSpPr>
        <p:spPr>
          <a:xfrm rot="2478">
            <a:off x="3256975" y="9220200"/>
            <a:ext cx="13212856" cy="0"/>
          </a:xfrm>
          <a:prstGeom prst="line">
            <a:avLst/>
          </a:prstGeom>
          <a:ln cap="flat" w="85725">
            <a:solidFill>
              <a:srgbClr val="4767A5"/>
            </a:solidFill>
            <a:prstDash val="solid"/>
            <a:headEnd type="none" len="sm" w="sm"/>
            <a:tailEnd type="none" len="sm" w="sm"/>
          </a:ln>
        </p:spPr>
      </p:sp>
      <p:sp>
        <p:nvSpPr>
          <p:cNvPr name="AutoShape 18" id="18"/>
          <p:cNvSpPr/>
          <p:nvPr/>
        </p:nvSpPr>
        <p:spPr>
          <a:xfrm rot="2980">
            <a:off x="10977270" y="8621970"/>
            <a:ext cx="5492560" cy="0"/>
          </a:xfrm>
          <a:prstGeom prst="line">
            <a:avLst/>
          </a:prstGeom>
          <a:ln cap="flat" w="85725">
            <a:solidFill>
              <a:srgbClr val="4767A5"/>
            </a:solidFill>
            <a:prstDash val="solid"/>
            <a:headEnd type="none" len="sm" w="sm"/>
            <a:tailEnd type="none" len="sm" w="sm"/>
          </a:ln>
        </p:spPr>
      </p:sp>
      <p:sp>
        <p:nvSpPr>
          <p:cNvPr name="TextBox 19" id="19"/>
          <p:cNvSpPr txBox="true"/>
          <p:nvPr/>
        </p:nvSpPr>
        <p:spPr>
          <a:xfrm rot="0">
            <a:off x="14624554" y="1006730"/>
            <a:ext cx="3044321" cy="631249"/>
          </a:xfrm>
          <a:prstGeom prst="rect">
            <a:avLst/>
          </a:prstGeom>
        </p:spPr>
        <p:txBody>
          <a:bodyPr anchor="t" rtlCol="false" tIns="0" lIns="0" bIns="0" rIns="0">
            <a:spAutoFit/>
          </a:bodyPr>
          <a:lstStyle/>
          <a:p>
            <a:pPr algn="r">
              <a:lnSpc>
                <a:spcPts val="5106"/>
              </a:lnSpc>
            </a:pPr>
            <a:r>
              <a:rPr lang="en-US" sz="3647">
                <a:solidFill>
                  <a:srgbClr val="FFFFFF"/>
                </a:solidFill>
                <a:latin typeface="Canva Sans Bold"/>
              </a:rPr>
              <a:t>KELOMPOK 6</a:t>
            </a:r>
          </a:p>
        </p:txBody>
      </p:sp>
      <p:sp>
        <p:nvSpPr>
          <p:cNvPr name="Freeform 20" id="20"/>
          <p:cNvSpPr/>
          <p:nvPr/>
        </p:nvSpPr>
        <p:spPr>
          <a:xfrm flipH="true" flipV="false" rot="0">
            <a:off x="503865" y="2386825"/>
            <a:ext cx="8248256" cy="6536743"/>
          </a:xfrm>
          <a:custGeom>
            <a:avLst/>
            <a:gdLst/>
            <a:ahLst/>
            <a:cxnLst/>
            <a:rect r="r" b="b" t="t" l="l"/>
            <a:pathLst>
              <a:path h="6536743" w="8248256">
                <a:moveTo>
                  <a:pt x="8248256" y="0"/>
                </a:moveTo>
                <a:lnTo>
                  <a:pt x="0" y="0"/>
                </a:lnTo>
                <a:lnTo>
                  <a:pt x="0" y="6536742"/>
                </a:lnTo>
                <a:lnTo>
                  <a:pt x="8248256" y="6536742"/>
                </a:lnTo>
                <a:lnTo>
                  <a:pt x="8248256"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1" id="21"/>
          <p:cNvSpPr txBox="true"/>
          <p:nvPr/>
        </p:nvSpPr>
        <p:spPr>
          <a:xfrm rot="0">
            <a:off x="10425300" y="3020663"/>
            <a:ext cx="8165080" cy="3687367"/>
          </a:xfrm>
          <a:prstGeom prst="rect">
            <a:avLst/>
          </a:prstGeom>
        </p:spPr>
        <p:txBody>
          <a:bodyPr anchor="t" rtlCol="false" tIns="0" lIns="0" bIns="0" rIns="0">
            <a:spAutoFit/>
          </a:bodyPr>
          <a:lstStyle/>
          <a:p>
            <a:pPr>
              <a:lnSpc>
                <a:spcPts val="5715"/>
              </a:lnSpc>
            </a:pPr>
            <a:r>
              <a:rPr lang="en-US" sz="6145">
                <a:solidFill>
                  <a:srgbClr val="342326"/>
                </a:solidFill>
                <a:latin typeface="Paalalabas Wide Bold"/>
              </a:rPr>
              <a:t>“Youbuddy” membuat aI</a:t>
            </a:r>
          </a:p>
          <a:p>
            <a:pPr>
              <a:lnSpc>
                <a:spcPts val="5715"/>
              </a:lnSpc>
            </a:pPr>
            <a:r>
              <a:rPr lang="en-US" sz="6145">
                <a:solidFill>
                  <a:srgbClr val="342326"/>
                </a:solidFill>
                <a:latin typeface="Paalalabas Wide Bold"/>
              </a:rPr>
              <a:t>Virtual Assistant menggunakan bahasa phyton</a:t>
            </a:r>
          </a:p>
        </p:txBody>
      </p:sp>
      <p:sp>
        <p:nvSpPr>
          <p:cNvPr name="TextBox 22" id="22"/>
          <p:cNvSpPr txBox="true"/>
          <p:nvPr/>
        </p:nvSpPr>
        <p:spPr>
          <a:xfrm rot="0">
            <a:off x="10425300" y="7163825"/>
            <a:ext cx="5854204" cy="481330"/>
          </a:xfrm>
          <a:prstGeom prst="rect">
            <a:avLst/>
          </a:prstGeom>
        </p:spPr>
        <p:txBody>
          <a:bodyPr anchor="t" rtlCol="false" tIns="0" lIns="0" bIns="0" rIns="0">
            <a:spAutoFit/>
          </a:bodyPr>
          <a:lstStyle/>
          <a:p>
            <a:pPr algn="ctr">
              <a:lnSpc>
                <a:spcPts val="3920"/>
              </a:lnSpc>
            </a:pPr>
            <a:r>
              <a:rPr lang="en-US" sz="2800">
                <a:solidFill>
                  <a:srgbClr val="FFFFFF"/>
                </a:solidFill>
                <a:latin typeface="Canva Sans"/>
              </a:rPr>
              <a:t>Manajemen Informatika 2022 C</a:t>
            </a:r>
          </a:p>
        </p:txBody>
      </p:sp>
      <p:sp>
        <p:nvSpPr>
          <p:cNvPr name="Freeform 23" id="23"/>
          <p:cNvSpPr/>
          <p:nvPr/>
        </p:nvSpPr>
        <p:spPr>
          <a:xfrm flipH="false" flipV="false" rot="0">
            <a:off x="1028700" y="1880283"/>
            <a:ext cx="9001977" cy="6526433"/>
          </a:xfrm>
          <a:custGeom>
            <a:avLst/>
            <a:gdLst/>
            <a:ahLst/>
            <a:cxnLst/>
            <a:rect r="r" b="b" t="t" l="l"/>
            <a:pathLst>
              <a:path h="6526433" w="9001977">
                <a:moveTo>
                  <a:pt x="0" y="0"/>
                </a:moveTo>
                <a:lnTo>
                  <a:pt x="9001977" y="0"/>
                </a:lnTo>
                <a:lnTo>
                  <a:pt x="9001977" y="6526434"/>
                </a:lnTo>
                <a:lnTo>
                  <a:pt x="0" y="6526434"/>
                </a:lnTo>
                <a:lnTo>
                  <a:pt x="0" y="0"/>
                </a:lnTo>
                <a:close/>
              </a:path>
            </a:pathLst>
          </a:custGeom>
          <a:blipFill>
            <a:blip r:embed="rId10"/>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8270" y="-713455"/>
            <a:ext cx="4767997" cy="11824712"/>
            <a:chOff x="0" y="0"/>
            <a:chExt cx="1255769" cy="3114328"/>
          </a:xfrm>
        </p:grpSpPr>
        <p:sp>
          <p:nvSpPr>
            <p:cNvPr name="Freeform 3" id="3"/>
            <p:cNvSpPr/>
            <p:nvPr/>
          </p:nvSpPr>
          <p:spPr>
            <a:xfrm flipH="false" flipV="false" rot="0">
              <a:off x="0" y="0"/>
              <a:ext cx="1255769" cy="3114328"/>
            </a:xfrm>
            <a:custGeom>
              <a:avLst/>
              <a:gdLst/>
              <a:ahLst/>
              <a:cxnLst/>
              <a:rect r="r" b="b" t="t" l="l"/>
              <a:pathLst>
                <a:path h="3114328" w="1255769">
                  <a:moveTo>
                    <a:pt x="0" y="0"/>
                  </a:moveTo>
                  <a:lnTo>
                    <a:pt x="1255769" y="0"/>
                  </a:lnTo>
                  <a:lnTo>
                    <a:pt x="1255769" y="3114328"/>
                  </a:lnTo>
                  <a:lnTo>
                    <a:pt x="0" y="3114328"/>
                  </a:lnTo>
                  <a:close/>
                </a:path>
              </a:pathLst>
            </a:custGeom>
            <a:solidFill>
              <a:srgbClr val="4767A5"/>
            </a:solidFill>
          </p:spPr>
        </p:sp>
        <p:sp>
          <p:nvSpPr>
            <p:cNvPr name="TextBox 4" id="4"/>
            <p:cNvSpPr txBox="true"/>
            <p:nvPr/>
          </p:nvSpPr>
          <p:spPr>
            <a:xfrm>
              <a:off x="0" y="-38100"/>
              <a:ext cx="1255769" cy="31524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6071661" y="4068939"/>
            <a:ext cx="4587022" cy="2046970"/>
            <a:chOff x="0" y="0"/>
            <a:chExt cx="1208105" cy="539120"/>
          </a:xfrm>
        </p:grpSpPr>
        <p:sp>
          <p:nvSpPr>
            <p:cNvPr name="Freeform 6" id="6"/>
            <p:cNvSpPr/>
            <p:nvPr/>
          </p:nvSpPr>
          <p:spPr>
            <a:xfrm flipH="false" flipV="false" rot="0">
              <a:off x="0" y="0"/>
              <a:ext cx="1208105" cy="539120"/>
            </a:xfrm>
            <a:custGeom>
              <a:avLst/>
              <a:gdLst/>
              <a:ahLst/>
              <a:cxnLst/>
              <a:rect r="r" b="b" t="t" l="l"/>
              <a:pathLst>
                <a:path h="539120" w="1208105">
                  <a:moveTo>
                    <a:pt x="0" y="0"/>
                  </a:moveTo>
                  <a:lnTo>
                    <a:pt x="1208105" y="0"/>
                  </a:lnTo>
                  <a:lnTo>
                    <a:pt x="1208105" y="539120"/>
                  </a:lnTo>
                  <a:lnTo>
                    <a:pt x="0" y="539120"/>
                  </a:lnTo>
                  <a:close/>
                </a:path>
              </a:pathLst>
            </a:custGeom>
            <a:solidFill>
              <a:srgbClr val="4767A5"/>
            </a:solidFill>
          </p:spPr>
        </p:sp>
        <p:sp>
          <p:nvSpPr>
            <p:cNvPr name="TextBox 7" id="7"/>
            <p:cNvSpPr txBox="true"/>
            <p:nvPr/>
          </p:nvSpPr>
          <p:spPr>
            <a:xfrm>
              <a:off x="0" y="-38100"/>
              <a:ext cx="1208105" cy="57722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708270" y="5143500"/>
            <a:ext cx="3473939" cy="5737737"/>
          </a:xfrm>
          <a:custGeom>
            <a:avLst/>
            <a:gdLst/>
            <a:ahLst/>
            <a:cxnLst/>
            <a:rect r="r" b="b" t="t" l="l"/>
            <a:pathLst>
              <a:path h="5737737" w="3473939">
                <a:moveTo>
                  <a:pt x="0" y="0"/>
                </a:moveTo>
                <a:lnTo>
                  <a:pt x="3473940" y="0"/>
                </a:lnTo>
                <a:lnTo>
                  <a:pt x="3473940" y="5737737"/>
                </a:lnTo>
                <a:lnTo>
                  <a:pt x="0" y="57377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true" flipV="false" rot="0">
            <a:off x="16686391" y="3472164"/>
            <a:ext cx="2090921" cy="3453473"/>
          </a:xfrm>
          <a:custGeom>
            <a:avLst/>
            <a:gdLst/>
            <a:ahLst/>
            <a:cxnLst/>
            <a:rect r="r" b="b" t="t" l="l"/>
            <a:pathLst>
              <a:path h="3453473" w="2090921">
                <a:moveTo>
                  <a:pt x="2090921" y="0"/>
                </a:moveTo>
                <a:lnTo>
                  <a:pt x="0" y="0"/>
                </a:lnTo>
                <a:lnTo>
                  <a:pt x="0" y="3453474"/>
                </a:lnTo>
                <a:lnTo>
                  <a:pt x="2090921" y="3453474"/>
                </a:lnTo>
                <a:lnTo>
                  <a:pt x="209092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6802708" y="1028700"/>
            <a:ext cx="1860795" cy="1132994"/>
            <a:chOff x="0" y="0"/>
            <a:chExt cx="490086" cy="298402"/>
          </a:xfrm>
        </p:grpSpPr>
        <p:sp>
          <p:nvSpPr>
            <p:cNvPr name="Freeform 12" id="12"/>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4767A5"/>
            </a:solidFill>
          </p:spPr>
        </p:sp>
        <p:sp>
          <p:nvSpPr>
            <p:cNvPr name="TextBox 13" id="13"/>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6312826" y="7792413"/>
            <a:ext cx="336146" cy="462101"/>
            <a:chOff x="0" y="0"/>
            <a:chExt cx="88532" cy="121706"/>
          </a:xfrm>
        </p:grpSpPr>
        <p:sp>
          <p:nvSpPr>
            <p:cNvPr name="Freeform 15" id="15"/>
            <p:cNvSpPr/>
            <p:nvPr/>
          </p:nvSpPr>
          <p:spPr>
            <a:xfrm flipH="false" flipV="false" rot="0">
              <a:off x="0" y="0"/>
              <a:ext cx="88532" cy="121706"/>
            </a:xfrm>
            <a:custGeom>
              <a:avLst/>
              <a:gdLst/>
              <a:ahLst/>
              <a:cxnLst/>
              <a:rect r="r" b="b" t="t" l="l"/>
              <a:pathLst>
                <a:path h="121706" w="88532">
                  <a:moveTo>
                    <a:pt x="0" y="0"/>
                  </a:moveTo>
                  <a:lnTo>
                    <a:pt x="88532" y="0"/>
                  </a:lnTo>
                  <a:lnTo>
                    <a:pt x="88532" y="121706"/>
                  </a:lnTo>
                  <a:lnTo>
                    <a:pt x="0" y="121706"/>
                  </a:lnTo>
                  <a:close/>
                </a:path>
              </a:pathLst>
            </a:custGeom>
            <a:solidFill>
              <a:srgbClr val="4767A5"/>
            </a:solidFill>
          </p:spPr>
        </p:sp>
        <p:sp>
          <p:nvSpPr>
            <p:cNvPr name="TextBox 16" id="16"/>
            <p:cNvSpPr txBox="true"/>
            <p:nvPr/>
          </p:nvSpPr>
          <p:spPr>
            <a:xfrm>
              <a:off x="0" y="-38100"/>
              <a:ext cx="88532" cy="159806"/>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220384" y="1122750"/>
            <a:ext cx="6117089" cy="2272477"/>
            <a:chOff x="0" y="0"/>
            <a:chExt cx="1611085" cy="598512"/>
          </a:xfrm>
        </p:grpSpPr>
        <p:sp>
          <p:nvSpPr>
            <p:cNvPr name="Freeform 18" id="18"/>
            <p:cNvSpPr/>
            <p:nvPr/>
          </p:nvSpPr>
          <p:spPr>
            <a:xfrm flipH="false" flipV="false" rot="0">
              <a:off x="0" y="0"/>
              <a:ext cx="1611085" cy="598512"/>
            </a:xfrm>
            <a:custGeom>
              <a:avLst/>
              <a:gdLst/>
              <a:ahLst/>
              <a:cxnLst/>
              <a:rect r="r" b="b" t="t" l="l"/>
              <a:pathLst>
                <a:path h="598512" w="1611085">
                  <a:moveTo>
                    <a:pt x="0" y="0"/>
                  </a:moveTo>
                  <a:lnTo>
                    <a:pt x="1611085" y="0"/>
                  </a:lnTo>
                  <a:lnTo>
                    <a:pt x="1611085" y="598512"/>
                  </a:lnTo>
                  <a:lnTo>
                    <a:pt x="0" y="598512"/>
                  </a:lnTo>
                  <a:close/>
                </a:path>
              </a:pathLst>
            </a:custGeom>
            <a:solidFill>
              <a:srgbClr val="FFFFFF"/>
            </a:solidFill>
            <a:ln w="66675" cap="sq">
              <a:solidFill>
                <a:srgbClr val="4767A5"/>
              </a:solidFill>
              <a:prstDash val="solid"/>
              <a:miter/>
            </a:ln>
          </p:spPr>
        </p:sp>
        <p:sp>
          <p:nvSpPr>
            <p:cNvPr name="TextBox 19" id="19"/>
            <p:cNvSpPr txBox="true"/>
            <p:nvPr/>
          </p:nvSpPr>
          <p:spPr>
            <a:xfrm>
              <a:off x="0" y="-38100"/>
              <a:ext cx="1611085" cy="636612"/>
            </a:xfrm>
            <a:prstGeom prst="rect">
              <a:avLst/>
            </a:prstGeom>
          </p:spPr>
          <p:txBody>
            <a:bodyPr anchor="ctr" rtlCol="false" tIns="50800" lIns="50800" bIns="50800" rIns="50800"/>
            <a:lstStyle/>
            <a:p>
              <a:pPr algn="ctr">
                <a:lnSpc>
                  <a:spcPts val="2659"/>
                </a:lnSpc>
                <a:spcBef>
                  <a:spcPct val="0"/>
                </a:spcBef>
              </a:pPr>
            </a:p>
          </p:txBody>
        </p:sp>
      </p:grpSp>
      <p:sp>
        <p:nvSpPr>
          <p:cNvPr name="AutoShape 20" id="20"/>
          <p:cNvSpPr/>
          <p:nvPr/>
        </p:nvSpPr>
        <p:spPr>
          <a:xfrm rot="5367">
            <a:off x="7337518" y="2118831"/>
            <a:ext cx="12201757" cy="0"/>
          </a:xfrm>
          <a:prstGeom prst="line">
            <a:avLst/>
          </a:prstGeom>
          <a:ln cap="flat" w="66675">
            <a:solidFill>
              <a:srgbClr val="4767A5"/>
            </a:solidFill>
            <a:prstDash val="solid"/>
            <a:headEnd type="none" len="sm" w="sm"/>
            <a:tailEnd type="none" len="sm" w="sm"/>
          </a:ln>
        </p:spPr>
      </p:sp>
      <p:sp>
        <p:nvSpPr>
          <p:cNvPr name="Freeform 21" id="21"/>
          <p:cNvSpPr/>
          <p:nvPr/>
        </p:nvSpPr>
        <p:spPr>
          <a:xfrm flipH="false" flipV="false" rot="0">
            <a:off x="7337473" y="3749610"/>
            <a:ext cx="7680947" cy="3564158"/>
          </a:xfrm>
          <a:custGeom>
            <a:avLst/>
            <a:gdLst/>
            <a:ahLst/>
            <a:cxnLst/>
            <a:rect r="r" b="b" t="t" l="l"/>
            <a:pathLst>
              <a:path h="3564158" w="7680947">
                <a:moveTo>
                  <a:pt x="0" y="0"/>
                </a:moveTo>
                <a:lnTo>
                  <a:pt x="7680947" y="0"/>
                </a:lnTo>
                <a:lnTo>
                  <a:pt x="7680947" y="3564158"/>
                </a:lnTo>
                <a:lnTo>
                  <a:pt x="0" y="3564158"/>
                </a:lnTo>
                <a:lnTo>
                  <a:pt x="0" y="0"/>
                </a:lnTo>
                <a:close/>
              </a:path>
            </a:pathLst>
          </a:custGeom>
          <a:blipFill>
            <a:blip r:embed="rId6"/>
            <a:stretch>
              <a:fillRect l="0" t="-11145" r="0" b="-11145"/>
            </a:stretch>
          </a:blipFill>
        </p:spPr>
      </p:sp>
      <p:sp>
        <p:nvSpPr>
          <p:cNvPr name="TextBox 22" id="22"/>
          <p:cNvSpPr txBox="true"/>
          <p:nvPr/>
        </p:nvSpPr>
        <p:spPr>
          <a:xfrm rot="0">
            <a:off x="1675729" y="1573992"/>
            <a:ext cx="5427823" cy="1627975"/>
          </a:xfrm>
          <a:prstGeom prst="rect">
            <a:avLst/>
          </a:prstGeom>
        </p:spPr>
        <p:txBody>
          <a:bodyPr anchor="t" rtlCol="false" tIns="0" lIns="0" bIns="0" rIns="0">
            <a:spAutoFit/>
          </a:bodyPr>
          <a:lstStyle/>
          <a:p>
            <a:pPr>
              <a:lnSpc>
                <a:spcPts val="6178"/>
              </a:lnSpc>
            </a:pPr>
            <a:r>
              <a:rPr lang="en-US" sz="6643">
                <a:solidFill>
                  <a:srgbClr val="342326"/>
                </a:solidFill>
                <a:latin typeface="Paalalabas Wide Bold"/>
              </a:rPr>
              <a:t>HASIL DAN PEMBAHASAN</a:t>
            </a:r>
          </a:p>
        </p:txBody>
      </p:sp>
      <p:sp>
        <p:nvSpPr>
          <p:cNvPr name="TextBox 23" id="23"/>
          <p:cNvSpPr txBox="true"/>
          <p:nvPr/>
        </p:nvSpPr>
        <p:spPr>
          <a:xfrm rot="0">
            <a:off x="16686391" y="1287819"/>
            <a:ext cx="1145818" cy="548162"/>
          </a:xfrm>
          <a:prstGeom prst="rect">
            <a:avLst/>
          </a:prstGeom>
        </p:spPr>
        <p:txBody>
          <a:bodyPr anchor="t" rtlCol="false" tIns="0" lIns="0" bIns="0" rIns="0">
            <a:spAutoFit/>
          </a:bodyPr>
          <a:lstStyle/>
          <a:p>
            <a:pPr algn="r">
              <a:lnSpc>
                <a:spcPts val="4436"/>
              </a:lnSpc>
            </a:pPr>
            <a:r>
              <a:rPr lang="en-US" sz="3168">
                <a:solidFill>
                  <a:srgbClr val="FFFFFF"/>
                </a:solidFill>
                <a:latin typeface="Canva Sans Bold"/>
              </a:rPr>
              <a:t>09</a:t>
            </a:r>
          </a:p>
        </p:txBody>
      </p:sp>
      <p:sp>
        <p:nvSpPr>
          <p:cNvPr name="TextBox 24" id="24"/>
          <p:cNvSpPr txBox="true"/>
          <p:nvPr/>
        </p:nvSpPr>
        <p:spPr>
          <a:xfrm rot="0">
            <a:off x="6920027" y="7744788"/>
            <a:ext cx="10122958" cy="1543051"/>
          </a:xfrm>
          <a:prstGeom prst="rect">
            <a:avLst/>
          </a:prstGeom>
        </p:spPr>
        <p:txBody>
          <a:bodyPr anchor="t" rtlCol="false" tIns="0" lIns="0" bIns="0" rIns="0">
            <a:spAutoFit/>
          </a:bodyPr>
          <a:lstStyle/>
          <a:p>
            <a:pPr algn="just">
              <a:lnSpc>
                <a:spcPts val="4199"/>
              </a:lnSpc>
            </a:pPr>
            <a:r>
              <a:rPr lang="en-US" sz="2999">
                <a:solidFill>
                  <a:srgbClr val="4767A5"/>
                </a:solidFill>
                <a:latin typeface="Canva Sans Bold"/>
              </a:rPr>
              <a:t>Lalu ketika setelah di run virtual asisten akan menampilkan hasil seperti gambar diatas.</a:t>
            </a:r>
          </a:p>
          <a:p>
            <a:pPr algn="just">
              <a:lnSpc>
                <a:spcPts val="4199"/>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8270" y="-713455"/>
            <a:ext cx="4767997" cy="11824712"/>
            <a:chOff x="0" y="0"/>
            <a:chExt cx="1255769" cy="3114328"/>
          </a:xfrm>
        </p:grpSpPr>
        <p:sp>
          <p:nvSpPr>
            <p:cNvPr name="Freeform 3" id="3"/>
            <p:cNvSpPr/>
            <p:nvPr/>
          </p:nvSpPr>
          <p:spPr>
            <a:xfrm flipH="false" flipV="false" rot="0">
              <a:off x="0" y="0"/>
              <a:ext cx="1255769" cy="3114328"/>
            </a:xfrm>
            <a:custGeom>
              <a:avLst/>
              <a:gdLst/>
              <a:ahLst/>
              <a:cxnLst/>
              <a:rect r="r" b="b" t="t" l="l"/>
              <a:pathLst>
                <a:path h="3114328" w="1255769">
                  <a:moveTo>
                    <a:pt x="0" y="0"/>
                  </a:moveTo>
                  <a:lnTo>
                    <a:pt x="1255769" y="0"/>
                  </a:lnTo>
                  <a:lnTo>
                    <a:pt x="1255769" y="3114328"/>
                  </a:lnTo>
                  <a:lnTo>
                    <a:pt x="0" y="3114328"/>
                  </a:lnTo>
                  <a:close/>
                </a:path>
              </a:pathLst>
            </a:custGeom>
            <a:solidFill>
              <a:srgbClr val="4767A5"/>
            </a:solidFill>
          </p:spPr>
        </p:sp>
        <p:sp>
          <p:nvSpPr>
            <p:cNvPr name="TextBox 4" id="4"/>
            <p:cNvSpPr txBox="true"/>
            <p:nvPr/>
          </p:nvSpPr>
          <p:spPr>
            <a:xfrm>
              <a:off x="0" y="-38100"/>
              <a:ext cx="1255769" cy="3152428"/>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08270" y="5143500"/>
            <a:ext cx="3473939" cy="5737737"/>
          </a:xfrm>
          <a:custGeom>
            <a:avLst/>
            <a:gdLst/>
            <a:ahLst/>
            <a:cxnLst/>
            <a:rect r="r" b="b" t="t" l="l"/>
            <a:pathLst>
              <a:path h="5737737" w="3473939">
                <a:moveTo>
                  <a:pt x="0" y="0"/>
                </a:moveTo>
                <a:lnTo>
                  <a:pt x="3473940" y="0"/>
                </a:lnTo>
                <a:lnTo>
                  <a:pt x="3473940" y="5737737"/>
                </a:lnTo>
                <a:lnTo>
                  <a:pt x="0" y="57377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220384" y="1122750"/>
            <a:ext cx="6117089" cy="2272477"/>
            <a:chOff x="0" y="0"/>
            <a:chExt cx="1611085" cy="598512"/>
          </a:xfrm>
        </p:grpSpPr>
        <p:sp>
          <p:nvSpPr>
            <p:cNvPr name="Freeform 8" id="8"/>
            <p:cNvSpPr/>
            <p:nvPr/>
          </p:nvSpPr>
          <p:spPr>
            <a:xfrm flipH="false" flipV="false" rot="0">
              <a:off x="0" y="0"/>
              <a:ext cx="1611085" cy="598512"/>
            </a:xfrm>
            <a:custGeom>
              <a:avLst/>
              <a:gdLst/>
              <a:ahLst/>
              <a:cxnLst/>
              <a:rect r="r" b="b" t="t" l="l"/>
              <a:pathLst>
                <a:path h="598512" w="1611085">
                  <a:moveTo>
                    <a:pt x="0" y="0"/>
                  </a:moveTo>
                  <a:lnTo>
                    <a:pt x="1611085" y="0"/>
                  </a:lnTo>
                  <a:lnTo>
                    <a:pt x="1611085" y="598512"/>
                  </a:lnTo>
                  <a:lnTo>
                    <a:pt x="0" y="598512"/>
                  </a:lnTo>
                  <a:close/>
                </a:path>
              </a:pathLst>
            </a:custGeom>
            <a:solidFill>
              <a:srgbClr val="FFFFFF"/>
            </a:solidFill>
            <a:ln w="66675" cap="sq">
              <a:solidFill>
                <a:srgbClr val="4767A5"/>
              </a:solidFill>
              <a:prstDash val="solid"/>
              <a:miter/>
            </a:ln>
          </p:spPr>
        </p:sp>
        <p:sp>
          <p:nvSpPr>
            <p:cNvPr name="TextBox 9" id="9"/>
            <p:cNvSpPr txBox="true"/>
            <p:nvPr/>
          </p:nvSpPr>
          <p:spPr>
            <a:xfrm>
              <a:off x="0" y="-38100"/>
              <a:ext cx="1611085" cy="636612"/>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16802708" y="1028700"/>
            <a:ext cx="1860795" cy="1132994"/>
            <a:chOff x="0" y="0"/>
            <a:chExt cx="490086" cy="298402"/>
          </a:xfrm>
        </p:grpSpPr>
        <p:sp>
          <p:nvSpPr>
            <p:cNvPr name="Freeform 11" id="11"/>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4767A5"/>
            </a:solidFill>
          </p:spPr>
        </p:sp>
        <p:sp>
          <p:nvSpPr>
            <p:cNvPr name="TextBox 12" id="12"/>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sp>
        <p:nvSpPr>
          <p:cNvPr name="Freeform 13" id="13"/>
          <p:cNvSpPr/>
          <p:nvPr/>
        </p:nvSpPr>
        <p:spPr>
          <a:xfrm flipH="true" flipV="false" rot="0">
            <a:off x="11781799" y="5143500"/>
            <a:ext cx="7757468" cy="6147793"/>
          </a:xfrm>
          <a:custGeom>
            <a:avLst/>
            <a:gdLst/>
            <a:ahLst/>
            <a:cxnLst/>
            <a:rect r="r" b="b" t="t" l="l"/>
            <a:pathLst>
              <a:path h="6147793" w="7757468">
                <a:moveTo>
                  <a:pt x="7757468" y="0"/>
                </a:moveTo>
                <a:lnTo>
                  <a:pt x="0" y="0"/>
                </a:lnTo>
                <a:lnTo>
                  <a:pt x="0" y="6147793"/>
                </a:lnTo>
                <a:lnTo>
                  <a:pt x="7757468" y="6147793"/>
                </a:lnTo>
                <a:lnTo>
                  <a:pt x="7757468"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4" id="14"/>
          <p:cNvSpPr/>
          <p:nvPr/>
        </p:nvSpPr>
        <p:spPr>
          <a:xfrm flipH="false" flipV="false" rot="0">
            <a:off x="12375387" y="4625124"/>
            <a:ext cx="5357719" cy="5036256"/>
          </a:xfrm>
          <a:custGeom>
            <a:avLst/>
            <a:gdLst/>
            <a:ahLst/>
            <a:cxnLst/>
            <a:rect r="r" b="b" t="t" l="l"/>
            <a:pathLst>
              <a:path h="5036256" w="5357719">
                <a:moveTo>
                  <a:pt x="0" y="0"/>
                </a:moveTo>
                <a:lnTo>
                  <a:pt x="5357718" y="0"/>
                </a:lnTo>
                <a:lnTo>
                  <a:pt x="5357718" y="5036256"/>
                </a:lnTo>
                <a:lnTo>
                  <a:pt x="0" y="5036256"/>
                </a:lnTo>
                <a:lnTo>
                  <a:pt x="0" y="0"/>
                </a:lnTo>
                <a:close/>
              </a:path>
            </a:pathLst>
          </a:custGeom>
          <a:blipFill>
            <a:blip r:embed="rId8"/>
            <a:stretch>
              <a:fillRect l="0" t="0" r="0" b="0"/>
            </a:stretch>
          </a:blipFill>
        </p:spPr>
      </p:sp>
      <p:sp>
        <p:nvSpPr>
          <p:cNvPr name="AutoShape 15" id="15"/>
          <p:cNvSpPr/>
          <p:nvPr/>
        </p:nvSpPr>
        <p:spPr>
          <a:xfrm rot="5367">
            <a:off x="7337518" y="2118831"/>
            <a:ext cx="12201757" cy="0"/>
          </a:xfrm>
          <a:prstGeom prst="line">
            <a:avLst/>
          </a:prstGeom>
          <a:ln cap="flat" w="66675">
            <a:solidFill>
              <a:srgbClr val="4767A5"/>
            </a:solidFill>
            <a:prstDash val="solid"/>
            <a:headEnd type="none" len="sm" w="sm"/>
            <a:tailEnd type="none" len="sm" w="sm"/>
          </a:ln>
        </p:spPr>
      </p:sp>
      <p:sp>
        <p:nvSpPr>
          <p:cNvPr name="TextBox 16" id="16"/>
          <p:cNvSpPr txBox="true"/>
          <p:nvPr/>
        </p:nvSpPr>
        <p:spPr>
          <a:xfrm rot="0">
            <a:off x="1680611" y="1895343"/>
            <a:ext cx="5196635" cy="898741"/>
          </a:xfrm>
          <a:prstGeom prst="rect">
            <a:avLst/>
          </a:prstGeom>
        </p:spPr>
        <p:txBody>
          <a:bodyPr anchor="t" rtlCol="false" tIns="0" lIns="0" bIns="0" rIns="0">
            <a:spAutoFit/>
          </a:bodyPr>
          <a:lstStyle/>
          <a:p>
            <a:pPr>
              <a:lnSpc>
                <a:spcPts val="6550"/>
              </a:lnSpc>
            </a:pPr>
            <a:r>
              <a:rPr lang="en-US" sz="7043">
                <a:solidFill>
                  <a:srgbClr val="342326"/>
                </a:solidFill>
                <a:latin typeface="Paalalabas Wide Bold"/>
              </a:rPr>
              <a:t>kesimpulan</a:t>
            </a:r>
          </a:p>
        </p:txBody>
      </p:sp>
      <p:sp>
        <p:nvSpPr>
          <p:cNvPr name="TextBox 17" id="17"/>
          <p:cNvSpPr txBox="true"/>
          <p:nvPr/>
        </p:nvSpPr>
        <p:spPr>
          <a:xfrm rot="0">
            <a:off x="4791964" y="3851771"/>
            <a:ext cx="7799738" cy="4365625"/>
          </a:xfrm>
          <a:prstGeom prst="rect">
            <a:avLst/>
          </a:prstGeom>
        </p:spPr>
        <p:txBody>
          <a:bodyPr anchor="t" rtlCol="false" tIns="0" lIns="0" bIns="0" rIns="0">
            <a:spAutoFit/>
          </a:bodyPr>
          <a:lstStyle/>
          <a:p>
            <a:pPr algn="just">
              <a:lnSpc>
                <a:spcPts val="3499"/>
              </a:lnSpc>
            </a:pPr>
            <a:r>
              <a:rPr lang="en-US" sz="2499">
                <a:solidFill>
                  <a:srgbClr val="4767A5"/>
                </a:solidFill>
                <a:latin typeface="Canva Sans"/>
              </a:rPr>
              <a:t>Kemajuan perkembangan teknologi semakin hari semakin maju. Bangsa Indonesia bukannya harus kalah dengan persaingan kemajuan teknologi maupun tidak bisa beradaptasi dengan kemajuan teknologi, sebaliknya Bangsa Indonesia harus bisa beradaptasi dalam perkembangan teknologi yang semakin cepat karena arus globalisasi dan bangsa Indonesia harus bisa memanfaatkan kemajuan teknologi yang berkembang dengan pesat. </a:t>
            </a:r>
          </a:p>
          <a:p>
            <a:pPr algn="just">
              <a:lnSpc>
                <a:spcPts val="3499"/>
              </a:lnSpc>
            </a:pPr>
          </a:p>
        </p:txBody>
      </p:sp>
      <p:sp>
        <p:nvSpPr>
          <p:cNvPr name="TextBox 18" id="18"/>
          <p:cNvSpPr txBox="true"/>
          <p:nvPr/>
        </p:nvSpPr>
        <p:spPr>
          <a:xfrm rot="0">
            <a:off x="16686391" y="1287819"/>
            <a:ext cx="1145818" cy="548162"/>
          </a:xfrm>
          <a:prstGeom prst="rect">
            <a:avLst/>
          </a:prstGeom>
        </p:spPr>
        <p:txBody>
          <a:bodyPr anchor="t" rtlCol="false" tIns="0" lIns="0" bIns="0" rIns="0">
            <a:spAutoFit/>
          </a:bodyPr>
          <a:lstStyle/>
          <a:p>
            <a:pPr algn="r">
              <a:lnSpc>
                <a:spcPts val="4436"/>
              </a:lnSpc>
            </a:pPr>
            <a:r>
              <a:rPr lang="en-US" sz="3168">
                <a:solidFill>
                  <a:srgbClr val="FFFFFF"/>
                </a:solidFill>
                <a:latin typeface="Canva Sans Bold"/>
              </a:rPr>
              <a:t>10</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4767A5"/>
        </a:solidFill>
      </p:bgPr>
    </p:bg>
    <p:spTree>
      <p:nvGrpSpPr>
        <p:cNvPr id="1" name=""/>
        <p:cNvGrpSpPr/>
        <p:nvPr/>
      </p:nvGrpSpPr>
      <p:grpSpPr>
        <a:xfrm>
          <a:off x="0" y="0"/>
          <a:ext cx="0" cy="0"/>
          <a:chOff x="0" y="0"/>
          <a:chExt cx="0" cy="0"/>
        </a:xfrm>
      </p:grpSpPr>
      <p:sp>
        <p:nvSpPr>
          <p:cNvPr name="Freeform 2" id="2"/>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5031023" y="-713455"/>
            <a:ext cx="4456554" cy="5446899"/>
          </a:xfrm>
          <a:custGeom>
            <a:avLst/>
            <a:gdLst/>
            <a:ahLst/>
            <a:cxnLst/>
            <a:rect r="r" b="b" t="t" l="l"/>
            <a:pathLst>
              <a:path h="5446899" w="4456554">
                <a:moveTo>
                  <a:pt x="4456554" y="0"/>
                </a:moveTo>
                <a:lnTo>
                  <a:pt x="0" y="0"/>
                </a:lnTo>
                <a:lnTo>
                  <a:pt x="0" y="5446899"/>
                </a:lnTo>
                <a:lnTo>
                  <a:pt x="4456554" y="5446899"/>
                </a:lnTo>
                <a:lnTo>
                  <a:pt x="4456554"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708270" y="5143500"/>
            <a:ext cx="3473939" cy="5737737"/>
          </a:xfrm>
          <a:custGeom>
            <a:avLst/>
            <a:gdLst/>
            <a:ahLst/>
            <a:cxnLst/>
            <a:rect r="r" b="b" t="t" l="l"/>
            <a:pathLst>
              <a:path h="5737737" w="3473939">
                <a:moveTo>
                  <a:pt x="0" y="0"/>
                </a:moveTo>
                <a:lnTo>
                  <a:pt x="3473940" y="0"/>
                </a:lnTo>
                <a:lnTo>
                  <a:pt x="3473940" y="5737737"/>
                </a:lnTo>
                <a:lnTo>
                  <a:pt x="0" y="57377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0">
            <a:off x="15522330" y="5143500"/>
            <a:ext cx="3473939" cy="5737737"/>
          </a:xfrm>
          <a:custGeom>
            <a:avLst/>
            <a:gdLst/>
            <a:ahLst/>
            <a:cxnLst/>
            <a:rect r="r" b="b" t="t" l="l"/>
            <a:pathLst>
              <a:path h="5737737" w="3473939">
                <a:moveTo>
                  <a:pt x="3473940" y="0"/>
                </a:moveTo>
                <a:lnTo>
                  <a:pt x="0" y="0"/>
                </a:lnTo>
                <a:lnTo>
                  <a:pt x="0" y="5737737"/>
                </a:lnTo>
                <a:lnTo>
                  <a:pt x="3473940" y="5737737"/>
                </a:lnTo>
                <a:lnTo>
                  <a:pt x="347394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4688129" y="2997648"/>
            <a:ext cx="8911742" cy="3394140"/>
          </a:xfrm>
          <a:prstGeom prst="rect">
            <a:avLst/>
          </a:prstGeom>
        </p:spPr>
        <p:txBody>
          <a:bodyPr anchor="t" rtlCol="false" tIns="0" lIns="0" bIns="0" rIns="0">
            <a:spAutoFit/>
          </a:bodyPr>
          <a:lstStyle/>
          <a:p>
            <a:pPr algn="ctr">
              <a:lnSpc>
                <a:spcPts val="12936"/>
              </a:lnSpc>
            </a:pPr>
            <a:r>
              <a:rPr lang="en-US" sz="13910">
                <a:solidFill>
                  <a:srgbClr val="FFFFFF"/>
                </a:solidFill>
                <a:latin typeface="Paalalabas Wide Bold"/>
              </a:rPr>
              <a:t>thank</a:t>
            </a:r>
          </a:p>
          <a:p>
            <a:pPr algn="ctr">
              <a:lnSpc>
                <a:spcPts val="12936"/>
              </a:lnSpc>
            </a:pPr>
            <a:r>
              <a:rPr lang="en-US" sz="13910">
                <a:solidFill>
                  <a:srgbClr val="FFFFFF"/>
                </a:solidFill>
                <a:latin typeface="Paalalabas Wide Bold"/>
              </a:rPr>
              <a:t>you</a:t>
            </a:r>
          </a:p>
        </p:txBody>
      </p:sp>
      <p:sp>
        <p:nvSpPr>
          <p:cNvPr name="TextBox 7" id="7"/>
          <p:cNvSpPr txBox="true"/>
          <p:nvPr/>
        </p:nvSpPr>
        <p:spPr>
          <a:xfrm rot="0">
            <a:off x="6674397" y="7288550"/>
            <a:ext cx="5055523" cy="680162"/>
          </a:xfrm>
          <a:prstGeom prst="rect">
            <a:avLst/>
          </a:prstGeom>
        </p:spPr>
        <p:txBody>
          <a:bodyPr anchor="t" rtlCol="false" tIns="0" lIns="0" bIns="0" rIns="0">
            <a:spAutoFit/>
          </a:bodyPr>
          <a:lstStyle/>
          <a:p>
            <a:pPr algn="ctr">
              <a:lnSpc>
                <a:spcPts val="5556"/>
              </a:lnSpc>
            </a:pPr>
            <a:r>
              <a:rPr lang="en-US" sz="3968">
                <a:solidFill>
                  <a:srgbClr val="FFFFFF"/>
                </a:solidFill>
                <a:latin typeface="Canva Sans Bold"/>
              </a:rPr>
              <a:t>Let's Discuss!</a:t>
            </a:r>
          </a:p>
        </p:txBody>
      </p:sp>
      <p:sp>
        <p:nvSpPr>
          <p:cNvPr name="AutoShape 8" id="8"/>
          <p:cNvSpPr/>
          <p:nvPr/>
        </p:nvSpPr>
        <p:spPr>
          <a:xfrm rot="-17298">
            <a:off x="4746231" y="6847028"/>
            <a:ext cx="8911855" cy="0"/>
          </a:xfrm>
          <a:prstGeom prst="line">
            <a:avLst/>
          </a:prstGeom>
          <a:ln cap="flat" w="66675">
            <a:solidFill>
              <a:srgbClr val="FFFFFF"/>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767A5"/>
        </a:solidFill>
      </p:bgPr>
    </p:bg>
    <p:spTree>
      <p:nvGrpSpPr>
        <p:cNvPr id="1" name=""/>
        <p:cNvGrpSpPr/>
        <p:nvPr/>
      </p:nvGrpSpPr>
      <p:grpSpPr>
        <a:xfrm>
          <a:off x="0" y="0"/>
          <a:ext cx="0" cy="0"/>
          <a:chOff x="0" y="0"/>
          <a:chExt cx="0" cy="0"/>
        </a:xfrm>
      </p:grpSpPr>
      <p:sp>
        <p:nvSpPr>
          <p:cNvPr name="Freeform 2" id="2"/>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5031023" y="-713455"/>
            <a:ext cx="4456554" cy="5446899"/>
          </a:xfrm>
          <a:custGeom>
            <a:avLst/>
            <a:gdLst/>
            <a:ahLst/>
            <a:cxnLst/>
            <a:rect r="r" b="b" t="t" l="l"/>
            <a:pathLst>
              <a:path h="5446899" w="4456554">
                <a:moveTo>
                  <a:pt x="4456554" y="0"/>
                </a:moveTo>
                <a:lnTo>
                  <a:pt x="0" y="0"/>
                </a:lnTo>
                <a:lnTo>
                  <a:pt x="0" y="5446899"/>
                </a:lnTo>
                <a:lnTo>
                  <a:pt x="4456554" y="5446899"/>
                </a:lnTo>
                <a:lnTo>
                  <a:pt x="4456554"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708270" y="5143500"/>
            <a:ext cx="3473939" cy="5737737"/>
          </a:xfrm>
          <a:custGeom>
            <a:avLst/>
            <a:gdLst/>
            <a:ahLst/>
            <a:cxnLst/>
            <a:rect r="r" b="b" t="t" l="l"/>
            <a:pathLst>
              <a:path h="5737737" w="3473939">
                <a:moveTo>
                  <a:pt x="0" y="0"/>
                </a:moveTo>
                <a:lnTo>
                  <a:pt x="3473940" y="0"/>
                </a:lnTo>
                <a:lnTo>
                  <a:pt x="3473940" y="5737737"/>
                </a:lnTo>
                <a:lnTo>
                  <a:pt x="0" y="57377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false" rot="0">
            <a:off x="15522330" y="5143500"/>
            <a:ext cx="3473939" cy="5737737"/>
          </a:xfrm>
          <a:custGeom>
            <a:avLst/>
            <a:gdLst/>
            <a:ahLst/>
            <a:cxnLst/>
            <a:rect r="r" b="b" t="t" l="l"/>
            <a:pathLst>
              <a:path h="5737737" w="3473939">
                <a:moveTo>
                  <a:pt x="3473940" y="0"/>
                </a:moveTo>
                <a:lnTo>
                  <a:pt x="0" y="0"/>
                </a:lnTo>
                <a:lnTo>
                  <a:pt x="0" y="5737737"/>
                </a:lnTo>
                <a:lnTo>
                  <a:pt x="3473940" y="5737737"/>
                </a:lnTo>
                <a:lnTo>
                  <a:pt x="347394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8271761" y="8125306"/>
            <a:ext cx="1860795" cy="1132994"/>
            <a:chOff x="0" y="0"/>
            <a:chExt cx="490086" cy="298402"/>
          </a:xfrm>
        </p:grpSpPr>
        <p:sp>
          <p:nvSpPr>
            <p:cNvPr name="Freeform 7" id="7"/>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FFFFFF"/>
            </a:solidFill>
          </p:spPr>
        </p:sp>
        <p:sp>
          <p:nvSpPr>
            <p:cNvPr name="TextBox 8" id="8"/>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4491669" y="828275"/>
            <a:ext cx="9304662" cy="1081522"/>
          </a:xfrm>
          <a:prstGeom prst="rect">
            <a:avLst/>
          </a:prstGeom>
        </p:spPr>
        <p:txBody>
          <a:bodyPr anchor="t" rtlCol="false" tIns="0" lIns="0" bIns="0" rIns="0">
            <a:spAutoFit/>
          </a:bodyPr>
          <a:lstStyle/>
          <a:p>
            <a:pPr algn="ctr">
              <a:lnSpc>
                <a:spcPts val="7890"/>
              </a:lnSpc>
            </a:pPr>
            <a:r>
              <a:rPr lang="en-US" sz="8484">
                <a:solidFill>
                  <a:srgbClr val="FFFFFF"/>
                </a:solidFill>
                <a:latin typeface="Paalalabas Wide Bold"/>
              </a:rPr>
              <a:t>introduction</a:t>
            </a:r>
          </a:p>
        </p:txBody>
      </p:sp>
      <p:sp>
        <p:nvSpPr>
          <p:cNvPr name="TextBox 10" id="10"/>
          <p:cNvSpPr txBox="true"/>
          <p:nvPr/>
        </p:nvSpPr>
        <p:spPr>
          <a:xfrm rot="0">
            <a:off x="8271761" y="8384425"/>
            <a:ext cx="1860795" cy="548081"/>
          </a:xfrm>
          <a:prstGeom prst="rect">
            <a:avLst/>
          </a:prstGeom>
        </p:spPr>
        <p:txBody>
          <a:bodyPr anchor="t" rtlCol="false" tIns="0" lIns="0" bIns="0" rIns="0">
            <a:spAutoFit/>
          </a:bodyPr>
          <a:lstStyle/>
          <a:p>
            <a:pPr algn="ctr">
              <a:lnSpc>
                <a:spcPts val="4436"/>
              </a:lnSpc>
            </a:pPr>
            <a:r>
              <a:rPr lang="en-US" sz="3168">
                <a:solidFill>
                  <a:srgbClr val="4767A5"/>
                </a:solidFill>
                <a:latin typeface="Canva Sans Bold"/>
              </a:rPr>
              <a:t>01</a:t>
            </a:r>
          </a:p>
        </p:txBody>
      </p:sp>
      <p:sp>
        <p:nvSpPr>
          <p:cNvPr name="TextBox 11" id="11"/>
          <p:cNvSpPr txBox="true"/>
          <p:nvPr/>
        </p:nvSpPr>
        <p:spPr>
          <a:xfrm rot="0">
            <a:off x="2432685" y="1657186"/>
            <a:ext cx="13398103" cy="6047740"/>
          </a:xfrm>
          <a:prstGeom prst="rect">
            <a:avLst/>
          </a:prstGeom>
        </p:spPr>
        <p:txBody>
          <a:bodyPr anchor="t" rtlCol="false" tIns="0" lIns="0" bIns="0" rIns="0">
            <a:spAutoFit/>
          </a:bodyPr>
          <a:lstStyle/>
          <a:p>
            <a:pPr>
              <a:lnSpc>
                <a:spcPts val="6860"/>
              </a:lnSpc>
            </a:pPr>
          </a:p>
          <a:p>
            <a:pPr marL="1057911" indent="-528956" lvl="1">
              <a:lnSpc>
                <a:spcPts val="6860"/>
              </a:lnSpc>
              <a:buFont typeface="Arial"/>
              <a:buChar char="•"/>
            </a:pPr>
            <a:r>
              <a:rPr lang="en-US" sz="4900">
                <a:solidFill>
                  <a:srgbClr val="C3BDDB"/>
                </a:solidFill>
                <a:latin typeface="Bakso Sapi"/>
              </a:rPr>
              <a:t>M. Zacky Zamzamy / 22091397078</a:t>
            </a:r>
          </a:p>
          <a:p>
            <a:pPr marL="1057911" indent="-528956" lvl="1">
              <a:lnSpc>
                <a:spcPts val="6860"/>
              </a:lnSpc>
              <a:buFont typeface="Arial"/>
              <a:buChar char="•"/>
            </a:pPr>
            <a:r>
              <a:rPr lang="en-US" sz="4900">
                <a:solidFill>
                  <a:srgbClr val="C3BDDB"/>
                </a:solidFill>
                <a:latin typeface="Bakso Sapi"/>
              </a:rPr>
              <a:t>Adinda Nasywa Salsabila / 2209197082</a:t>
            </a:r>
          </a:p>
          <a:p>
            <a:pPr marL="1057911" indent="-528956" lvl="1">
              <a:lnSpc>
                <a:spcPts val="6860"/>
              </a:lnSpc>
              <a:buFont typeface="Arial"/>
              <a:buChar char="•"/>
            </a:pPr>
            <a:r>
              <a:rPr lang="en-US" sz="4900">
                <a:solidFill>
                  <a:srgbClr val="C3BDDB"/>
                </a:solidFill>
                <a:latin typeface="Bakso Sapi"/>
              </a:rPr>
              <a:t>M. Rizal Maarif / 22091397086</a:t>
            </a:r>
          </a:p>
          <a:p>
            <a:pPr marL="1057911" indent="-528956" lvl="1">
              <a:lnSpc>
                <a:spcPts val="6860"/>
              </a:lnSpc>
              <a:buFont typeface="Arial"/>
              <a:buChar char="•"/>
            </a:pPr>
            <a:r>
              <a:rPr lang="en-US" sz="4900">
                <a:solidFill>
                  <a:srgbClr val="C3BDDB"/>
                </a:solidFill>
                <a:latin typeface="Bakso Sapi"/>
              </a:rPr>
              <a:t>M. Husein Abdillah / 22091397091</a:t>
            </a:r>
          </a:p>
          <a:p>
            <a:pPr marL="1057911" indent="-528956" lvl="1">
              <a:lnSpc>
                <a:spcPts val="6860"/>
              </a:lnSpc>
              <a:buFont typeface="Arial"/>
              <a:buChar char="•"/>
            </a:pPr>
            <a:r>
              <a:rPr lang="en-US" sz="4900">
                <a:solidFill>
                  <a:srgbClr val="C3BDDB"/>
                </a:solidFill>
                <a:latin typeface="Bakso Sapi"/>
              </a:rPr>
              <a:t>Putri Puspitasari / 22091397097</a:t>
            </a:r>
          </a:p>
          <a:p>
            <a:pPr marL="1057911" indent="-528956" lvl="1">
              <a:lnSpc>
                <a:spcPts val="6860"/>
              </a:lnSpc>
              <a:buFont typeface="Arial"/>
              <a:buChar char="•"/>
            </a:pPr>
            <a:r>
              <a:rPr lang="en-US" sz="4900">
                <a:solidFill>
                  <a:srgbClr val="C3BDDB"/>
                </a:solidFill>
                <a:latin typeface="Bakso Sapi"/>
              </a:rPr>
              <a:t>Hkang Yochanan Tdamu / 22091397107</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8270" y="-713455"/>
            <a:ext cx="4767997" cy="11824712"/>
            <a:chOff x="0" y="0"/>
            <a:chExt cx="1255769" cy="3114328"/>
          </a:xfrm>
        </p:grpSpPr>
        <p:sp>
          <p:nvSpPr>
            <p:cNvPr name="Freeform 3" id="3"/>
            <p:cNvSpPr/>
            <p:nvPr/>
          </p:nvSpPr>
          <p:spPr>
            <a:xfrm flipH="false" flipV="false" rot="0">
              <a:off x="0" y="0"/>
              <a:ext cx="1255769" cy="3114328"/>
            </a:xfrm>
            <a:custGeom>
              <a:avLst/>
              <a:gdLst/>
              <a:ahLst/>
              <a:cxnLst/>
              <a:rect r="r" b="b" t="t" l="l"/>
              <a:pathLst>
                <a:path h="3114328" w="1255769">
                  <a:moveTo>
                    <a:pt x="0" y="0"/>
                  </a:moveTo>
                  <a:lnTo>
                    <a:pt x="1255769" y="0"/>
                  </a:lnTo>
                  <a:lnTo>
                    <a:pt x="1255769" y="3114328"/>
                  </a:lnTo>
                  <a:lnTo>
                    <a:pt x="0" y="3114328"/>
                  </a:lnTo>
                  <a:close/>
                </a:path>
              </a:pathLst>
            </a:custGeom>
            <a:solidFill>
              <a:srgbClr val="4767A5"/>
            </a:solidFill>
          </p:spPr>
        </p:sp>
        <p:sp>
          <p:nvSpPr>
            <p:cNvPr name="TextBox 4" id="4"/>
            <p:cNvSpPr txBox="true"/>
            <p:nvPr/>
          </p:nvSpPr>
          <p:spPr>
            <a:xfrm>
              <a:off x="0" y="-38100"/>
              <a:ext cx="1255769" cy="3152428"/>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08270" y="5143500"/>
            <a:ext cx="3473939" cy="5737737"/>
          </a:xfrm>
          <a:custGeom>
            <a:avLst/>
            <a:gdLst/>
            <a:ahLst/>
            <a:cxnLst/>
            <a:rect r="r" b="b" t="t" l="l"/>
            <a:pathLst>
              <a:path h="5737737" w="3473939">
                <a:moveTo>
                  <a:pt x="0" y="0"/>
                </a:moveTo>
                <a:lnTo>
                  <a:pt x="3473940" y="0"/>
                </a:lnTo>
                <a:lnTo>
                  <a:pt x="3473940" y="5737737"/>
                </a:lnTo>
                <a:lnTo>
                  <a:pt x="0" y="57377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220384" y="1122750"/>
            <a:ext cx="6117089" cy="2275261"/>
            <a:chOff x="0" y="0"/>
            <a:chExt cx="1611085" cy="599246"/>
          </a:xfrm>
        </p:grpSpPr>
        <p:sp>
          <p:nvSpPr>
            <p:cNvPr name="Freeform 8" id="8"/>
            <p:cNvSpPr/>
            <p:nvPr/>
          </p:nvSpPr>
          <p:spPr>
            <a:xfrm flipH="false" flipV="false" rot="0">
              <a:off x="0" y="0"/>
              <a:ext cx="1611085" cy="599246"/>
            </a:xfrm>
            <a:custGeom>
              <a:avLst/>
              <a:gdLst/>
              <a:ahLst/>
              <a:cxnLst/>
              <a:rect r="r" b="b" t="t" l="l"/>
              <a:pathLst>
                <a:path h="599246" w="1611085">
                  <a:moveTo>
                    <a:pt x="0" y="0"/>
                  </a:moveTo>
                  <a:lnTo>
                    <a:pt x="1611085" y="0"/>
                  </a:lnTo>
                  <a:lnTo>
                    <a:pt x="1611085" y="599246"/>
                  </a:lnTo>
                  <a:lnTo>
                    <a:pt x="0" y="599246"/>
                  </a:lnTo>
                  <a:close/>
                </a:path>
              </a:pathLst>
            </a:custGeom>
            <a:solidFill>
              <a:srgbClr val="FFFFFF"/>
            </a:solidFill>
            <a:ln w="66675" cap="sq">
              <a:solidFill>
                <a:srgbClr val="4767A5"/>
              </a:solidFill>
              <a:prstDash val="solid"/>
              <a:miter/>
            </a:ln>
          </p:spPr>
        </p:sp>
        <p:sp>
          <p:nvSpPr>
            <p:cNvPr name="TextBox 9" id="9"/>
            <p:cNvSpPr txBox="true"/>
            <p:nvPr/>
          </p:nvSpPr>
          <p:spPr>
            <a:xfrm>
              <a:off x="0" y="-38100"/>
              <a:ext cx="1611085" cy="637346"/>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16802708" y="1028700"/>
            <a:ext cx="1860795" cy="1132994"/>
            <a:chOff x="0" y="0"/>
            <a:chExt cx="490086" cy="298402"/>
          </a:xfrm>
        </p:grpSpPr>
        <p:sp>
          <p:nvSpPr>
            <p:cNvPr name="Freeform 11" id="11"/>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4767A5"/>
            </a:solidFill>
          </p:spPr>
        </p:sp>
        <p:sp>
          <p:nvSpPr>
            <p:cNvPr name="TextBox 12" id="12"/>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0">
            <a:off x="5204318" y="7650900"/>
            <a:ext cx="3426212" cy="781574"/>
            <a:chOff x="0" y="0"/>
            <a:chExt cx="902377" cy="205847"/>
          </a:xfrm>
        </p:grpSpPr>
        <p:sp>
          <p:nvSpPr>
            <p:cNvPr name="Freeform 14" id="14"/>
            <p:cNvSpPr/>
            <p:nvPr/>
          </p:nvSpPr>
          <p:spPr>
            <a:xfrm flipH="false" flipV="false" rot="0">
              <a:off x="0" y="0"/>
              <a:ext cx="902377" cy="205847"/>
            </a:xfrm>
            <a:custGeom>
              <a:avLst/>
              <a:gdLst/>
              <a:ahLst/>
              <a:cxnLst/>
              <a:rect r="r" b="b" t="t" l="l"/>
              <a:pathLst>
                <a:path h="205847" w="902377">
                  <a:moveTo>
                    <a:pt x="0" y="0"/>
                  </a:moveTo>
                  <a:lnTo>
                    <a:pt x="902377" y="0"/>
                  </a:lnTo>
                  <a:lnTo>
                    <a:pt x="902377" y="205847"/>
                  </a:lnTo>
                  <a:lnTo>
                    <a:pt x="0" y="205847"/>
                  </a:lnTo>
                  <a:close/>
                </a:path>
              </a:pathLst>
            </a:custGeom>
            <a:solidFill>
              <a:srgbClr val="4767A5"/>
            </a:solidFill>
          </p:spPr>
        </p:sp>
        <p:sp>
          <p:nvSpPr>
            <p:cNvPr name="TextBox 15" id="15"/>
            <p:cNvSpPr txBox="true"/>
            <p:nvPr/>
          </p:nvSpPr>
          <p:spPr>
            <a:xfrm>
              <a:off x="0" y="-38100"/>
              <a:ext cx="902377" cy="243947"/>
            </a:xfrm>
            <a:prstGeom prst="rect">
              <a:avLst/>
            </a:prstGeom>
          </p:spPr>
          <p:txBody>
            <a:bodyPr anchor="ctr" rtlCol="false" tIns="50800" lIns="50800" bIns="50800" rIns="50800"/>
            <a:lstStyle/>
            <a:p>
              <a:pPr algn="ctr">
                <a:lnSpc>
                  <a:spcPts val="2659"/>
                </a:lnSpc>
                <a:spcBef>
                  <a:spcPct val="0"/>
                </a:spcBef>
              </a:pPr>
            </a:p>
          </p:txBody>
        </p:sp>
      </p:grpSp>
      <p:sp>
        <p:nvSpPr>
          <p:cNvPr name="Freeform 16" id="16"/>
          <p:cNvSpPr/>
          <p:nvPr/>
        </p:nvSpPr>
        <p:spPr>
          <a:xfrm flipH="true" flipV="false" rot="0">
            <a:off x="11781799" y="5143500"/>
            <a:ext cx="7757468" cy="6147793"/>
          </a:xfrm>
          <a:custGeom>
            <a:avLst/>
            <a:gdLst/>
            <a:ahLst/>
            <a:cxnLst/>
            <a:rect r="r" b="b" t="t" l="l"/>
            <a:pathLst>
              <a:path h="6147793" w="7757468">
                <a:moveTo>
                  <a:pt x="7757468" y="0"/>
                </a:moveTo>
                <a:lnTo>
                  <a:pt x="0" y="0"/>
                </a:lnTo>
                <a:lnTo>
                  <a:pt x="0" y="6147793"/>
                </a:lnTo>
                <a:lnTo>
                  <a:pt x="7757468" y="6147793"/>
                </a:lnTo>
                <a:lnTo>
                  <a:pt x="7757468"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7" id="17"/>
          <p:cNvSpPr/>
          <p:nvPr/>
        </p:nvSpPr>
        <p:spPr>
          <a:xfrm flipH="false" flipV="false" rot="0">
            <a:off x="12375387" y="4625124"/>
            <a:ext cx="5357719" cy="5036256"/>
          </a:xfrm>
          <a:custGeom>
            <a:avLst/>
            <a:gdLst/>
            <a:ahLst/>
            <a:cxnLst/>
            <a:rect r="r" b="b" t="t" l="l"/>
            <a:pathLst>
              <a:path h="5036256" w="5357719">
                <a:moveTo>
                  <a:pt x="0" y="0"/>
                </a:moveTo>
                <a:lnTo>
                  <a:pt x="5357718" y="0"/>
                </a:lnTo>
                <a:lnTo>
                  <a:pt x="5357718" y="5036256"/>
                </a:lnTo>
                <a:lnTo>
                  <a:pt x="0" y="5036256"/>
                </a:lnTo>
                <a:lnTo>
                  <a:pt x="0" y="0"/>
                </a:lnTo>
                <a:close/>
              </a:path>
            </a:pathLst>
          </a:custGeom>
          <a:blipFill>
            <a:blip r:embed="rId8"/>
            <a:stretch>
              <a:fillRect l="0" t="0" r="0" b="0"/>
            </a:stretch>
          </a:blipFill>
        </p:spPr>
      </p:sp>
      <p:sp>
        <p:nvSpPr>
          <p:cNvPr name="AutoShape 18" id="18"/>
          <p:cNvSpPr/>
          <p:nvPr/>
        </p:nvSpPr>
        <p:spPr>
          <a:xfrm rot="5367">
            <a:off x="7337518" y="2118831"/>
            <a:ext cx="12201757" cy="0"/>
          </a:xfrm>
          <a:prstGeom prst="line">
            <a:avLst/>
          </a:prstGeom>
          <a:ln cap="flat" w="66675">
            <a:solidFill>
              <a:srgbClr val="4767A5"/>
            </a:solidFill>
            <a:prstDash val="solid"/>
            <a:headEnd type="none" len="sm" w="sm"/>
            <a:tailEnd type="none" len="sm" w="sm"/>
          </a:ln>
        </p:spPr>
      </p:sp>
      <p:sp>
        <p:nvSpPr>
          <p:cNvPr name="Freeform 19" id="19"/>
          <p:cNvSpPr/>
          <p:nvPr/>
        </p:nvSpPr>
        <p:spPr>
          <a:xfrm flipH="false" flipV="false" rot="0">
            <a:off x="8831165" y="7650900"/>
            <a:ext cx="625670" cy="722938"/>
          </a:xfrm>
          <a:custGeom>
            <a:avLst/>
            <a:gdLst/>
            <a:ahLst/>
            <a:cxnLst/>
            <a:rect r="r" b="b" t="t" l="l"/>
            <a:pathLst>
              <a:path h="722938" w="625670">
                <a:moveTo>
                  <a:pt x="0" y="0"/>
                </a:moveTo>
                <a:lnTo>
                  <a:pt x="625670" y="0"/>
                </a:lnTo>
                <a:lnTo>
                  <a:pt x="625670" y="722937"/>
                </a:lnTo>
                <a:lnTo>
                  <a:pt x="0" y="722937"/>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0" id="20"/>
          <p:cNvSpPr txBox="true"/>
          <p:nvPr/>
        </p:nvSpPr>
        <p:spPr>
          <a:xfrm rot="0">
            <a:off x="1461410" y="1872542"/>
            <a:ext cx="5196635" cy="947128"/>
          </a:xfrm>
          <a:prstGeom prst="rect">
            <a:avLst/>
          </a:prstGeom>
        </p:spPr>
        <p:txBody>
          <a:bodyPr anchor="t" rtlCol="false" tIns="0" lIns="0" bIns="0" rIns="0">
            <a:spAutoFit/>
          </a:bodyPr>
          <a:lstStyle/>
          <a:p>
            <a:pPr>
              <a:lnSpc>
                <a:spcPts val="6829"/>
              </a:lnSpc>
            </a:pPr>
            <a:r>
              <a:rPr lang="en-US" sz="7343">
                <a:solidFill>
                  <a:srgbClr val="342326"/>
                </a:solidFill>
                <a:latin typeface="Paalalabas Wide Bold"/>
              </a:rPr>
              <a:t>pengertian</a:t>
            </a:r>
          </a:p>
        </p:txBody>
      </p:sp>
      <p:sp>
        <p:nvSpPr>
          <p:cNvPr name="TextBox 21" id="21"/>
          <p:cNvSpPr txBox="true"/>
          <p:nvPr/>
        </p:nvSpPr>
        <p:spPr>
          <a:xfrm rot="0">
            <a:off x="5204318" y="3911968"/>
            <a:ext cx="7799738" cy="2111375"/>
          </a:xfrm>
          <a:prstGeom prst="rect">
            <a:avLst/>
          </a:prstGeom>
        </p:spPr>
        <p:txBody>
          <a:bodyPr anchor="t" rtlCol="false" tIns="0" lIns="0" bIns="0" rIns="0">
            <a:spAutoFit/>
          </a:bodyPr>
          <a:lstStyle/>
          <a:p>
            <a:pPr algn="just">
              <a:lnSpc>
                <a:spcPts val="2800"/>
              </a:lnSpc>
            </a:pPr>
            <a:r>
              <a:rPr lang="en-US" sz="2000">
                <a:solidFill>
                  <a:srgbClr val="4767A5"/>
                </a:solidFill>
                <a:latin typeface="Canva Sans"/>
              </a:rPr>
              <a:t>YouBuddy adalah program komputer yang dirancang untuk mendukung pengguna melalui berbagai metode seperti interaksi suara. YouBuddy dapat menjawab pertanyaan, melakukan tugas, dan berkomunikasi dengan manusia menggunakan bahasa alami. </a:t>
            </a:r>
          </a:p>
          <a:p>
            <a:pPr algn="just">
              <a:lnSpc>
                <a:spcPts val="2800"/>
              </a:lnSpc>
            </a:pPr>
          </a:p>
        </p:txBody>
      </p:sp>
      <p:sp>
        <p:nvSpPr>
          <p:cNvPr name="TextBox 22" id="22"/>
          <p:cNvSpPr txBox="true"/>
          <p:nvPr/>
        </p:nvSpPr>
        <p:spPr>
          <a:xfrm rot="0">
            <a:off x="5204318" y="5975718"/>
            <a:ext cx="7799738" cy="1758950"/>
          </a:xfrm>
          <a:prstGeom prst="rect">
            <a:avLst/>
          </a:prstGeom>
        </p:spPr>
        <p:txBody>
          <a:bodyPr anchor="t" rtlCol="false" tIns="0" lIns="0" bIns="0" rIns="0">
            <a:spAutoFit/>
          </a:bodyPr>
          <a:lstStyle/>
          <a:p>
            <a:pPr algn="just">
              <a:lnSpc>
                <a:spcPts val="2800"/>
              </a:lnSpc>
            </a:pPr>
            <a:r>
              <a:rPr lang="en-US" sz="2000">
                <a:solidFill>
                  <a:srgbClr val="4767A5"/>
                </a:solidFill>
                <a:latin typeface="Canva Sans"/>
              </a:rPr>
              <a:t>Virtual Assistant menggunakan bahasa python dirancang untuk meningkatkan efisiensi dalam berbagai konteks. Mereka dapat membantu pengguna dalam menyelesaikan pencarian dengan lebih cepat, mudah, menghemat waktu dan tenaga.</a:t>
            </a:r>
          </a:p>
          <a:p>
            <a:pPr algn="just">
              <a:lnSpc>
                <a:spcPts val="2800"/>
              </a:lnSpc>
            </a:pPr>
          </a:p>
        </p:txBody>
      </p:sp>
      <p:sp>
        <p:nvSpPr>
          <p:cNvPr name="TextBox 23" id="23"/>
          <p:cNvSpPr txBox="true"/>
          <p:nvPr/>
        </p:nvSpPr>
        <p:spPr>
          <a:xfrm rot="0">
            <a:off x="5204318" y="7836291"/>
            <a:ext cx="3426212" cy="349142"/>
          </a:xfrm>
          <a:prstGeom prst="rect">
            <a:avLst/>
          </a:prstGeom>
        </p:spPr>
        <p:txBody>
          <a:bodyPr anchor="t" rtlCol="false" tIns="0" lIns="0" bIns="0" rIns="0">
            <a:spAutoFit/>
          </a:bodyPr>
          <a:lstStyle/>
          <a:p>
            <a:pPr algn="ctr">
              <a:lnSpc>
                <a:spcPts val="2800"/>
              </a:lnSpc>
            </a:pPr>
            <a:r>
              <a:rPr lang="en-US" sz="2000" spc="484">
                <a:solidFill>
                  <a:srgbClr val="FFFFFF"/>
                </a:solidFill>
                <a:latin typeface="Canva Sans"/>
              </a:rPr>
              <a:t>LEARN MORE</a:t>
            </a:r>
          </a:p>
        </p:txBody>
      </p:sp>
      <p:sp>
        <p:nvSpPr>
          <p:cNvPr name="TextBox 24" id="24"/>
          <p:cNvSpPr txBox="true"/>
          <p:nvPr/>
        </p:nvSpPr>
        <p:spPr>
          <a:xfrm rot="0">
            <a:off x="16686391" y="1287819"/>
            <a:ext cx="1145818" cy="548081"/>
          </a:xfrm>
          <a:prstGeom prst="rect">
            <a:avLst/>
          </a:prstGeom>
        </p:spPr>
        <p:txBody>
          <a:bodyPr anchor="t" rtlCol="false" tIns="0" lIns="0" bIns="0" rIns="0">
            <a:spAutoFit/>
          </a:bodyPr>
          <a:lstStyle/>
          <a:p>
            <a:pPr algn="r">
              <a:lnSpc>
                <a:spcPts val="4436"/>
              </a:lnSpc>
            </a:pPr>
            <a:r>
              <a:rPr lang="en-US" sz="3168">
                <a:solidFill>
                  <a:srgbClr val="FFFFFF"/>
                </a:solidFill>
                <a:latin typeface="Canva Sans Bold"/>
              </a:rPr>
              <a:t>02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8270" y="-713455"/>
            <a:ext cx="19911006" cy="3020068"/>
            <a:chOff x="0" y="0"/>
            <a:chExt cx="5244051" cy="795409"/>
          </a:xfrm>
        </p:grpSpPr>
        <p:sp>
          <p:nvSpPr>
            <p:cNvPr name="Freeform 3" id="3"/>
            <p:cNvSpPr/>
            <p:nvPr/>
          </p:nvSpPr>
          <p:spPr>
            <a:xfrm flipH="false" flipV="false" rot="0">
              <a:off x="0" y="0"/>
              <a:ext cx="5244051" cy="795409"/>
            </a:xfrm>
            <a:custGeom>
              <a:avLst/>
              <a:gdLst/>
              <a:ahLst/>
              <a:cxnLst/>
              <a:rect r="r" b="b" t="t" l="l"/>
              <a:pathLst>
                <a:path h="795409" w="5244051">
                  <a:moveTo>
                    <a:pt x="0" y="0"/>
                  </a:moveTo>
                  <a:lnTo>
                    <a:pt x="5244051" y="0"/>
                  </a:lnTo>
                  <a:lnTo>
                    <a:pt x="5244051" y="795409"/>
                  </a:lnTo>
                  <a:lnTo>
                    <a:pt x="0" y="795409"/>
                  </a:lnTo>
                  <a:close/>
                </a:path>
              </a:pathLst>
            </a:custGeom>
            <a:solidFill>
              <a:srgbClr val="4767A5"/>
            </a:solidFill>
          </p:spPr>
        </p:sp>
        <p:sp>
          <p:nvSpPr>
            <p:cNvPr name="TextBox 4" id="4"/>
            <p:cNvSpPr txBox="true"/>
            <p:nvPr/>
          </p:nvSpPr>
          <p:spPr>
            <a:xfrm>
              <a:off x="0" y="-38100"/>
              <a:ext cx="5244051" cy="83350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9122427" y="3977750"/>
            <a:ext cx="628571" cy="709011"/>
            <a:chOff x="0" y="0"/>
            <a:chExt cx="152666" cy="172203"/>
          </a:xfrm>
        </p:grpSpPr>
        <p:sp>
          <p:nvSpPr>
            <p:cNvPr name="Freeform 6" id="6"/>
            <p:cNvSpPr/>
            <p:nvPr/>
          </p:nvSpPr>
          <p:spPr>
            <a:xfrm flipH="false" flipV="false" rot="0">
              <a:off x="0" y="0"/>
              <a:ext cx="152666" cy="172203"/>
            </a:xfrm>
            <a:custGeom>
              <a:avLst/>
              <a:gdLst/>
              <a:ahLst/>
              <a:cxnLst/>
              <a:rect r="r" b="b" t="t" l="l"/>
              <a:pathLst>
                <a:path h="172203" w="152666">
                  <a:moveTo>
                    <a:pt x="0" y="0"/>
                  </a:moveTo>
                  <a:lnTo>
                    <a:pt x="152666" y="0"/>
                  </a:lnTo>
                  <a:lnTo>
                    <a:pt x="152666" y="172203"/>
                  </a:lnTo>
                  <a:lnTo>
                    <a:pt x="0" y="172203"/>
                  </a:lnTo>
                  <a:close/>
                </a:path>
              </a:pathLst>
            </a:custGeom>
            <a:solidFill>
              <a:srgbClr val="6CE5E8"/>
            </a:solidFill>
          </p:spPr>
        </p:sp>
        <p:sp>
          <p:nvSpPr>
            <p:cNvPr name="TextBox 7" id="7"/>
            <p:cNvSpPr txBox="true"/>
            <p:nvPr/>
          </p:nvSpPr>
          <p:spPr>
            <a:xfrm>
              <a:off x="0" y="-38100"/>
              <a:ext cx="152666" cy="21030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9144000" y="5490618"/>
            <a:ext cx="628571" cy="709011"/>
            <a:chOff x="0" y="0"/>
            <a:chExt cx="152666" cy="172203"/>
          </a:xfrm>
        </p:grpSpPr>
        <p:sp>
          <p:nvSpPr>
            <p:cNvPr name="Freeform 9" id="9"/>
            <p:cNvSpPr/>
            <p:nvPr/>
          </p:nvSpPr>
          <p:spPr>
            <a:xfrm flipH="false" flipV="false" rot="0">
              <a:off x="0" y="0"/>
              <a:ext cx="152666" cy="172203"/>
            </a:xfrm>
            <a:custGeom>
              <a:avLst/>
              <a:gdLst/>
              <a:ahLst/>
              <a:cxnLst/>
              <a:rect r="r" b="b" t="t" l="l"/>
              <a:pathLst>
                <a:path h="172203" w="152666">
                  <a:moveTo>
                    <a:pt x="0" y="0"/>
                  </a:moveTo>
                  <a:lnTo>
                    <a:pt x="152666" y="0"/>
                  </a:lnTo>
                  <a:lnTo>
                    <a:pt x="152666" y="172203"/>
                  </a:lnTo>
                  <a:lnTo>
                    <a:pt x="0" y="172203"/>
                  </a:lnTo>
                  <a:close/>
                </a:path>
              </a:pathLst>
            </a:custGeom>
            <a:solidFill>
              <a:srgbClr val="41B8D5"/>
            </a:solidFill>
          </p:spPr>
        </p:sp>
        <p:sp>
          <p:nvSpPr>
            <p:cNvPr name="TextBox 10" id="10"/>
            <p:cNvSpPr txBox="true"/>
            <p:nvPr/>
          </p:nvSpPr>
          <p:spPr>
            <a:xfrm>
              <a:off x="0" y="-38100"/>
              <a:ext cx="152666" cy="210303"/>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9144000" y="7383644"/>
            <a:ext cx="628571" cy="709011"/>
            <a:chOff x="0" y="0"/>
            <a:chExt cx="152666" cy="172203"/>
          </a:xfrm>
        </p:grpSpPr>
        <p:sp>
          <p:nvSpPr>
            <p:cNvPr name="Freeform 12" id="12"/>
            <p:cNvSpPr/>
            <p:nvPr/>
          </p:nvSpPr>
          <p:spPr>
            <a:xfrm flipH="false" flipV="false" rot="0">
              <a:off x="0" y="0"/>
              <a:ext cx="152666" cy="172203"/>
            </a:xfrm>
            <a:custGeom>
              <a:avLst/>
              <a:gdLst/>
              <a:ahLst/>
              <a:cxnLst/>
              <a:rect r="r" b="b" t="t" l="l"/>
              <a:pathLst>
                <a:path h="172203" w="152666">
                  <a:moveTo>
                    <a:pt x="0" y="0"/>
                  </a:moveTo>
                  <a:lnTo>
                    <a:pt x="152666" y="0"/>
                  </a:lnTo>
                  <a:lnTo>
                    <a:pt x="152666" y="172203"/>
                  </a:lnTo>
                  <a:lnTo>
                    <a:pt x="0" y="172203"/>
                  </a:lnTo>
                  <a:close/>
                </a:path>
              </a:pathLst>
            </a:custGeom>
            <a:solidFill>
              <a:srgbClr val="2D8BBA"/>
            </a:solidFill>
          </p:spPr>
        </p:sp>
        <p:sp>
          <p:nvSpPr>
            <p:cNvPr name="TextBox 13" id="13"/>
            <p:cNvSpPr txBox="true"/>
            <p:nvPr/>
          </p:nvSpPr>
          <p:spPr>
            <a:xfrm>
              <a:off x="0" y="-38100"/>
              <a:ext cx="152666" cy="210303"/>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6085455" y="1122750"/>
            <a:ext cx="6117089" cy="2272477"/>
            <a:chOff x="0" y="0"/>
            <a:chExt cx="1611085" cy="598512"/>
          </a:xfrm>
        </p:grpSpPr>
        <p:sp>
          <p:nvSpPr>
            <p:cNvPr name="Freeform 15" id="15"/>
            <p:cNvSpPr/>
            <p:nvPr/>
          </p:nvSpPr>
          <p:spPr>
            <a:xfrm flipH="false" flipV="false" rot="0">
              <a:off x="0" y="0"/>
              <a:ext cx="1611085" cy="598512"/>
            </a:xfrm>
            <a:custGeom>
              <a:avLst/>
              <a:gdLst/>
              <a:ahLst/>
              <a:cxnLst/>
              <a:rect r="r" b="b" t="t" l="l"/>
              <a:pathLst>
                <a:path h="598512" w="1611085">
                  <a:moveTo>
                    <a:pt x="0" y="0"/>
                  </a:moveTo>
                  <a:lnTo>
                    <a:pt x="1611085" y="0"/>
                  </a:lnTo>
                  <a:lnTo>
                    <a:pt x="1611085" y="598512"/>
                  </a:lnTo>
                  <a:lnTo>
                    <a:pt x="0" y="598512"/>
                  </a:lnTo>
                  <a:close/>
                </a:path>
              </a:pathLst>
            </a:custGeom>
            <a:solidFill>
              <a:srgbClr val="FFFFFF"/>
            </a:solidFill>
            <a:ln w="66675" cap="sq">
              <a:solidFill>
                <a:srgbClr val="4767A5"/>
              </a:solidFill>
              <a:prstDash val="solid"/>
              <a:miter/>
            </a:ln>
          </p:spPr>
        </p:sp>
        <p:sp>
          <p:nvSpPr>
            <p:cNvPr name="TextBox 16" id="16"/>
            <p:cNvSpPr txBox="true"/>
            <p:nvPr/>
          </p:nvSpPr>
          <p:spPr>
            <a:xfrm>
              <a:off x="0" y="-38100"/>
              <a:ext cx="1611085" cy="636612"/>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6658422" y="1573696"/>
            <a:ext cx="4971156" cy="1627975"/>
          </a:xfrm>
          <a:prstGeom prst="rect">
            <a:avLst/>
          </a:prstGeom>
        </p:spPr>
        <p:txBody>
          <a:bodyPr anchor="t" rtlCol="false" tIns="0" lIns="0" bIns="0" rIns="0">
            <a:spAutoFit/>
          </a:bodyPr>
          <a:lstStyle/>
          <a:p>
            <a:pPr algn="ctr">
              <a:lnSpc>
                <a:spcPts val="6178"/>
              </a:lnSpc>
            </a:pPr>
            <a:r>
              <a:rPr lang="en-US" sz="6643">
                <a:solidFill>
                  <a:srgbClr val="342326"/>
                </a:solidFill>
                <a:latin typeface="Paalalabas Wide Bold"/>
              </a:rPr>
              <a:t>RUmusan</a:t>
            </a:r>
          </a:p>
          <a:p>
            <a:pPr algn="ctr">
              <a:lnSpc>
                <a:spcPts val="6178"/>
              </a:lnSpc>
            </a:pPr>
            <a:r>
              <a:rPr lang="en-US" sz="6643">
                <a:solidFill>
                  <a:srgbClr val="342326"/>
                </a:solidFill>
                <a:latin typeface="Paalalabas Wide Bold"/>
              </a:rPr>
              <a:t>masalah</a:t>
            </a:r>
          </a:p>
        </p:txBody>
      </p:sp>
      <p:sp>
        <p:nvSpPr>
          <p:cNvPr name="Freeform 18" id="18"/>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9" id="19"/>
          <p:cNvSpPr/>
          <p:nvPr/>
        </p:nvSpPr>
        <p:spPr>
          <a:xfrm flipH="true" flipV="false" rot="0">
            <a:off x="15031023" y="-713455"/>
            <a:ext cx="4456554" cy="5446899"/>
          </a:xfrm>
          <a:custGeom>
            <a:avLst/>
            <a:gdLst/>
            <a:ahLst/>
            <a:cxnLst/>
            <a:rect r="r" b="b" t="t" l="l"/>
            <a:pathLst>
              <a:path h="5446899" w="4456554">
                <a:moveTo>
                  <a:pt x="4456554" y="0"/>
                </a:moveTo>
                <a:lnTo>
                  <a:pt x="0" y="0"/>
                </a:lnTo>
                <a:lnTo>
                  <a:pt x="0" y="5446899"/>
                </a:lnTo>
                <a:lnTo>
                  <a:pt x="4456554" y="5446899"/>
                </a:lnTo>
                <a:lnTo>
                  <a:pt x="4456554"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0" id="20"/>
          <p:cNvGrpSpPr/>
          <p:nvPr/>
        </p:nvGrpSpPr>
        <p:grpSpPr>
          <a:xfrm rot="0">
            <a:off x="1026668" y="3669027"/>
            <a:ext cx="6413595" cy="5869869"/>
            <a:chOff x="0" y="0"/>
            <a:chExt cx="8551460" cy="7826492"/>
          </a:xfrm>
        </p:grpSpPr>
        <p:grpSp>
          <p:nvGrpSpPr>
            <p:cNvPr name="Group 21" id="21"/>
            <p:cNvGrpSpPr>
              <a:grpSpLocks noChangeAspect="true"/>
            </p:cNvGrpSpPr>
            <p:nvPr/>
          </p:nvGrpSpPr>
          <p:grpSpPr>
            <a:xfrm rot="0">
              <a:off x="1099493" y="0"/>
              <a:ext cx="7258985" cy="7258985"/>
              <a:chOff x="0" y="0"/>
              <a:chExt cx="10287000" cy="10287000"/>
            </a:xfrm>
          </p:grpSpPr>
          <p:sp>
            <p:nvSpPr>
              <p:cNvPr name="Freeform 22" id="22"/>
              <p:cNvSpPr/>
              <p:nvPr/>
            </p:nvSpPr>
            <p:spPr>
              <a:xfrm flipH="false" flipV="false" rot="0">
                <a:off x="-6350" y="0"/>
                <a:ext cx="10299700" cy="10287000"/>
              </a:xfrm>
              <a:custGeom>
                <a:avLst/>
                <a:gdLst/>
                <a:ahLst/>
                <a:cxnLst/>
                <a:rect r="r" b="b" t="t" l="l"/>
                <a:pathLst>
                  <a:path h="10287000" w="10299700">
                    <a:moveTo>
                      <a:pt x="0" y="0"/>
                    </a:moveTo>
                    <a:lnTo>
                      <a:pt x="12700" y="0"/>
                    </a:lnTo>
                    <a:lnTo>
                      <a:pt x="12700" y="10287000"/>
                    </a:lnTo>
                    <a:lnTo>
                      <a:pt x="0" y="10287000"/>
                    </a:lnTo>
                    <a:close/>
                    <a:moveTo>
                      <a:pt x="2057400" y="0"/>
                    </a:moveTo>
                    <a:lnTo>
                      <a:pt x="2070100" y="0"/>
                    </a:lnTo>
                    <a:lnTo>
                      <a:pt x="2070100" y="10287000"/>
                    </a:lnTo>
                    <a:lnTo>
                      <a:pt x="2057400" y="10287000"/>
                    </a:lnTo>
                    <a:close/>
                    <a:moveTo>
                      <a:pt x="4114800" y="0"/>
                    </a:moveTo>
                    <a:lnTo>
                      <a:pt x="4127500" y="0"/>
                    </a:lnTo>
                    <a:lnTo>
                      <a:pt x="4127500" y="10287000"/>
                    </a:lnTo>
                    <a:lnTo>
                      <a:pt x="4114800" y="10287000"/>
                    </a:lnTo>
                    <a:close/>
                    <a:moveTo>
                      <a:pt x="6172200" y="0"/>
                    </a:moveTo>
                    <a:lnTo>
                      <a:pt x="6184900" y="0"/>
                    </a:lnTo>
                    <a:lnTo>
                      <a:pt x="6184900" y="10287000"/>
                    </a:lnTo>
                    <a:lnTo>
                      <a:pt x="6172200" y="10287000"/>
                    </a:lnTo>
                    <a:close/>
                    <a:moveTo>
                      <a:pt x="8229600" y="0"/>
                    </a:moveTo>
                    <a:lnTo>
                      <a:pt x="8242300" y="0"/>
                    </a:lnTo>
                    <a:lnTo>
                      <a:pt x="8242300" y="10287000"/>
                    </a:lnTo>
                    <a:lnTo>
                      <a:pt x="8229600" y="10287000"/>
                    </a:lnTo>
                    <a:close/>
                    <a:moveTo>
                      <a:pt x="10287000" y="0"/>
                    </a:moveTo>
                    <a:lnTo>
                      <a:pt x="10299700" y="0"/>
                    </a:lnTo>
                    <a:lnTo>
                      <a:pt x="10299700" y="10287000"/>
                    </a:lnTo>
                    <a:lnTo>
                      <a:pt x="10287000" y="10287000"/>
                    </a:lnTo>
                    <a:close/>
                  </a:path>
                </a:pathLst>
              </a:custGeom>
              <a:solidFill>
                <a:srgbClr val="342326">
                  <a:alpha val="24706"/>
                </a:srgbClr>
              </a:solidFill>
            </p:spPr>
          </p:sp>
        </p:grpSp>
        <p:sp>
          <p:nvSpPr>
            <p:cNvPr name="TextBox 23" id="23"/>
            <p:cNvSpPr txBox="true"/>
            <p:nvPr/>
          </p:nvSpPr>
          <p:spPr>
            <a:xfrm rot="0">
              <a:off x="980597" y="7390218"/>
              <a:ext cx="237791" cy="436274"/>
            </a:xfrm>
            <a:prstGeom prst="rect">
              <a:avLst/>
            </a:prstGeom>
          </p:spPr>
          <p:txBody>
            <a:bodyPr anchor="t" rtlCol="false" tIns="0" lIns="0" bIns="0" rIns="0">
              <a:spAutoFit/>
            </a:bodyPr>
            <a:lstStyle/>
            <a:p>
              <a:pPr algn="ctr">
                <a:lnSpc>
                  <a:spcPts val="2799"/>
                </a:lnSpc>
              </a:pPr>
              <a:r>
                <a:rPr lang="en-US" sz="1999">
                  <a:solidFill>
                    <a:srgbClr val="342326"/>
                  </a:solidFill>
                  <a:latin typeface="Canva Sans"/>
                </a:rPr>
                <a:t>0</a:t>
              </a:r>
            </a:p>
          </p:txBody>
        </p:sp>
        <p:sp>
          <p:nvSpPr>
            <p:cNvPr name="TextBox 24" id="24"/>
            <p:cNvSpPr txBox="true"/>
            <p:nvPr/>
          </p:nvSpPr>
          <p:spPr>
            <a:xfrm rot="0">
              <a:off x="2451234" y="7390218"/>
              <a:ext cx="200111" cy="436274"/>
            </a:xfrm>
            <a:prstGeom prst="rect">
              <a:avLst/>
            </a:prstGeom>
          </p:spPr>
          <p:txBody>
            <a:bodyPr anchor="t" rtlCol="false" tIns="0" lIns="0" bIns="0" rIns="0">
              <a:spAutoFit/>
            </a:bodyPr>
            <a:lstStyle/>
            <a:p>
              <a:pPr algn="ctr">
                <a:lnSpc>
                  <a:spcPts val="2799"/>
                </a:lnSpc>
              </a:pPr>
              <a:r>
                <a:rPr lang="en-US" sz="1999">
                  <a:solidFill>
                    <a:srgbClr val="342326"/>
                  </a:solidFill>
                  <a:latin typeface="Canva Sans"/>
                </a:rPr>
                <a:t>5</a:t>
              </a:r>
            </a:p>
          </p:txBody>
        </p:sp>
        <p:sp>
          <p:nvSpPr>
            <p:cNvPr name="TextBox 25" id="25"/>
            <p:cNvSpPr txBox="true"/>
            <p:nvPr/>
          </p:nvSpPr>
          <p:spPr>
            <a:xfrm rot="0">
              <a:off x="3794065" y="7390218"/>
              <a:ext cx="418043" cy="436274"/>
            </a:xfrm>
            <a:prstGeom prst="rect">
              <a:avLst/>
            </a:prstGeom>
          </p:spPr>
          <p:txBody>
            <a:bodyPr anchor="t" rtlCol="false" tIns="0" lIns="0" bIns="0" rIns="0">
              <a:spAutoFit/>
            </a:bodyPr>
            <a:lstStyle/>
            <a:p>
              <a:pPr algn="ctr">
                <a:lnSpc>
                  <a:spcPts val="2799"/>
                </a:lnSpc>
              </a:pPr>
              <a:r>
                <a:rPr lang="en-US" sz="1999">
                  <a:solidFill>
                    <a:srgbClr val="342326"/>
                  </a:solidFill>
                  <a:latin typeface="Canva Sans"/>
                </a:rPr>
                <a:t>10</a:t>
              </a:r>
            </a:p>
          </p:txBody>
        </p:sp>
        <p:sp>
          <p:nvSpPr>
            <p:cNvPr name="TextBox 26" id="26"/>
            <p:cNvSpPr txBox="true"/>
            <p:nvPr/>
          </p:nvSpPr>
          <p:spPr>
            <a:xfrm rot="0">
              <a:off x="5264702" y="7390218"/>
              <a:ext cx="380363" cy="436274"/>
            </a:xfrm>
            <a:prstGeom prst="rect">
              <a:avLst/>
            </a:prstGeom>
          </p:spPr>
          <p:txBody>
            <a:bodyPr anchor="t" rtlCol="false" tIns="0" lIns="0" bIns="0" rIns="0">
              <a:spAutoFit/>
            </a:bodyPr>
            <a:lstStyle/>
            <a:p>
              <a:pPr algn="ctr">
                <a:lnSpc>
                  <a:spcPts val="2799"/>
                </a:lnSpc>
              </a:pPr>
              <a:r>
                <a:rPr lang="en-US" sz="1999">
                  <a:solidFill>
                    <a:srgbClr val="342326"/>
                  </a:solidFill>
                  <a:latin typeface="Canva Sans"/>
                </a:rPr>
                <a:t>15</a:t>
              </a:r>
            </a:p>
          </p:txBody>
        </p:sp>
        <p:sp>
          <p:nvSpPr>
            <p:cNvPr name="TextBox 27" id="27"/>
            <p:cNvSpPr txBox="true"/>
            <p:nvPr/>
          </p:nvSpPr>
          <p:spPr>
            <a:xfrm rot="0">
              <a:off x="6694858" y="7390218"/>
              <a:ext cx="423644" cy="436274"/>
            </a:xfrm>
            <a:prstGeom prst="rect">
              <a:avLst/>
            </a:prstGeom>
          </p:spPr>
          <p:txBody>
            <a:bodyPr anchor="t" rtlCol="false" tIns="0" lIns="0" bIns="0" rIns="0">
              <a:spAutoFit/>
            </a:bodyPr>
            <a:lstStyle/>
            <a:p>
              <a:pPr algn="ctr">
                <a:lnSpc>
                  <a:spcPts val="2799"/>
                </a:lnSpc>
              </a:pPr>
              <a:r>
                <a:rPr lang="en-US" sz="1999">
                  <a:solidFill>
                    <a:srgbClr val="342326"/>
                  </a:solidFill>
                  <a:latin typeface="Canva Sans"/>
                </a:rPr>
                <a:t>20</a:t>
              </a:r>
            </a:p>
          </p:txBody>
        </p:sp>
        <p:sp>
          <p:nvSpPr>
            <p:cNvPr name="TextBox 28" id="28"/>
            <p:cNvSpPr txBox="true"/>
            <p:nvPr/>
          </p:nvSpPr>
          <p:spPr>
            <a:xfrm rot="0">
              <a:off x="8165495" y="7390218"/>
              <a:ext cx="385965" cy="436274"/>
            </a:xfrm>
            <a:prstGeom prst="rect">
              <a:avLst/>
            </a:prstGeom>
          </p:spPr>
          <p:txBody>
            <a:bodyPr anchor="t" rtlCol="false" tIns="0" lIns="0" bIns="0" rIns="0">
              <a:spAutoFit/>
            </a:bodyPr>
            <a:lstStyle/>
            <a:p>
              <a:pPr algn="ctr">
                <a:lnSpc>
                  <a:spcPts val="2799"/>
                </a:lnSpc>
              </a:pPr>
              <a:r>
                <a:rPr lang="en-US" sz="1999">
                  <a:solidFill>
                    <a:srgbClr val="342326"/>
                  </a:solidFill>
                  <a:latin typeface="Canva Sans"/>
                </a:rPr>
                <a:t>25</a:t>
              </a:r>
            </a:p>
          </p:txBody>
        </p:sp>
        <p:sp>
          <p:nvSpPr>
            <p:cNvPr name="TextBox 29" id="29"/>
            <p:cNvSpPr txBox="true"/>
            <p:nvPr/>
          </p:nvSpPr>
          <p:spPr>
            <a:xfrm rot="0">
              <a:off x="25714" y="851661"/>
              <a:ext cx="904445" cy="436274"/>
            </a:xfrm>
            <a:prstGeom prst="rect">
              <a:avLst/>
            </a:prstGeom>
          </p:spPr>
          <p:txBody>
            <a:bodyPr anchor="t" rtlCol="false" tIns="0" lIns="0" bIns="0" rIns="0">
              <a:spAutoFit/>
            </a:bodyPr>
            <a:lstStyle/>
            <a:p>
              <a:pPr algn="r">
                <a:lnSpc>
                  <a:spcPts val="2799"/>
                </a:lnSpc>
              </a:pPr>
              <a:r>
                <a:rPr lang="en-US" sz="1999">
                  <a:solidFill>
                    <a:srgbClr val="342326"/>
                  </a:solidFill>
                  <a:latin typeface="Canva Sans"/>
                </a:rPr>
                <a:t>2019 </a:t>
              </a:r>
            </a:p>
          </p:txBody>
        </p:sp>
        <p:sp>
          <p:nvSpPr>
            <p:cNvPr name="TextBox 30" id="30"/>
            <p:cNvSpPr txBox="true"/>
            <p:nvPr/>
          </p:nvSpPr>
          <p:spPr>
            <a:xfrm rot="0">
              <a:off x="0" y="3392306"/>
              <a:ext cx="930159" cy="436274"/>
            </a:xfrm>
            <a:prstGeom prst="rect">
              <a:avLst/>
            </a:prstGeom>
          </p:spPr>
          <p:txBody>
            <a:bodyPr anchor="t" rtlCol="false" tIns="0" lIns="0" bIns="0" rIns="0">
              <a:spAutoFit/>
            </a:bodyPr>
            <a:lstStyle/>
            <a:p>
              <a:pPr algn="r">
                <a:lnSpc>
                  <a:spcPts val="2799"/>
                </a:lnSpc>
              </a:pPr>
              <a:r>
                <a:rPr lang="en-US" sz="1999">
                  <a:solidFill>
                    <a:srgbClr val="342326"/>
                  </a:solidFill>
                  <a:latin typeface="Canva Sans"/>
                </a:rPr>
                <a:t>2020 </a:t>
              </a:r>
            </a:p>
          </p:txBody>
        </p:sp>
        <p:sp>
          <p:nvSpPr>
            <p:cNvPr name="TextBox 31" id="31"/>
            <p:cNvSpPr txBox="true"/>
            <p:nvPr/>
          </p:nvSpPr>
          <p:spPr>
            <a:xfrm rot="0">
              <a:off x="57538" y="5932950"/>
              <a:ext cx="872621" cy="436274"/>
            </a:xfrm>
            <a:prstGeom prst="rect">
              <a:avLst/>
            </a:prstGeom>
          </p:spPr>
          <p:txBody>
            <a:bodyPr anchor="t" rtlCol="false" tIns="0" lIns="0" bIns="0" rIns="0">
              <a:spAutoFit/>
            </a:bodyPr>
            <a:lstStyle/>
            <a:p>
              <a:pPr algn="r">
                <a:lnSpc>
                  <a:spcPts val="2799"/>
                </a:lnSpc>
              </a:pPr>
              <a:r>
                <a:rPr lang="en-US" sz="1999">
                  <a:solidFill>
                    <a:srgbClr val="342326"/>
                  </a:solidFill>
                  <a:latin typeface="Canva Sans"/>
                </a:rPr>
                <a:t>2021 </a:t>
              </a:r>
            </a:p>
          </p:txBody>
        </p:sp>
        <p:grpSp>
          <p:nvGrpSpPr>
            <p:cNvPr name="Group 32" id="32"/>
            <p:cNvGrpSpPr>
              <a:grpSpLocks noChangeAspect="true"/>
            </p:cNvGrpSpPr>
            <p:nvPr/>
          </p:nvGrpSpPr>
          <p:grpSpPr>
            <a:xfrm rot="0">
              <a:off x="1099493" y="0"/>
              <a:ext cx="6973106" cy="7258985"/>
              <a:chOff x="0" y="0"/>
              <a:chExt cx="9881870" cy="10287000"/>
            </a:xfrm>
          </p:grpSpPr>
          <p:sp>
            <p:nvSpPr>
              <p:cNvPr name="Freeform 33" id="33"/>
              <p:cNvSpPr/>
              <p:nvPr/>
            </p:nvSpPr>
            <p:spPr>
              <a:xfrm flipH="false" flipV="false" rot="0">
                <a:off x="0" y="0"/>
                <a:ext cx="4119336" cy="1011767"/>
              </a:xfrm>
              <a:custGeom>
                <a:avLst/>
                <a:gdLst/>
                <a:ahLst/>
                <a:cxnLst/>
                <a:rect r="r" b="b" t="t" l="l"/>
                <a:pathLst>
                  <a:path h="1011767" w="4119336">
                    <a:moveTo>
                      <a:pt x="0" y="0"/>
                    </a:moveTo>
                    <a:lnTo>
                      <a:pt x="4038394" y="0"/>
                    </a:lnTo>
                    <a:lnTo>
                      <a:pt x="4038394" y="0"/>
                    </a:lnTo>
                    <a:cubicBezTo>
                      <a:pt x="4059861" y="0"/>
                      <a:pt x="4080449" y="8528"/>
                      <a:pt x="4095629" y="23707"/>
                    </a:cubicBezTo>
                    <a:cubicBezTo>
                      <a:pt x="4110808" y="38887"/>
                      <a:pt x="4119336" y="59474"/>
                      <a:pt x="4119336" y="80941"/>
                    </a:cubicBezTo>
                    <a:lnTo>
                      <a:pt x="4119336" y="930825"/>
                    </a:lnTo>
                    <a:cubicBezTo>
                      <a:pt x="4119336" y="952292"/>
                      <a:pt x="4110808" y="972880"/>
                      <a:pt x="4095629" y="988060"/>
                    </a:cubicBezTo>
                    <a:cubicBezTo>
                      <a:pt x="4080449" y="1003239"/>
                      <a:pt x="4059861" y="1011767"/>
                      <a:pt x="4038394" y="1011767"/>
                    </a:cubicBezTo>
                    <a:lnTo>
                      <a:pt x="0" y="1011767"/>
                    </a:lnTo>
                    <a:close/>
                  </a:path>
                </a:pathLst>
              </a:custGeom>
              <a:solidFill>
                <a:srgbClr val="6CE5E8"/>
              </a:solidFill>
            </p:spPr>
          </p:sp>
          <p:sp>
            <p:nvSpPr>
              <p:cNvPr name="Freeform 34" id="34"/>
              <p:cNvSpPr/>
              <p:nvPr/>
            </p:nvSpPr>
            <p:spPr>
              <a:xfrm flipH="false" flipV="false" rot="0">
                <a:off x="0" y="3600450"/>
                <a:ext cx="6178550" cy="1011767"/>
              </a:xfrm>
              <a:custGeom>
                <a:avLst/>
                <a:gdLst/>
                <a:ahLst/>
                <a:cxnLst/>
                <a:rect r="r" b="b" t="t" l="l"/>
                <a:pathLst>
                  <a:path h="1011767" w="6178550">
                    <a:moveTo>
                      <a:pt x="0" y="0"/>
                    </a:moveTo>
                    <a:lnTo>
                      <a:pt x="6097609" y="0"/>
                    </a:lnTo>
                    <a:cubicBezTo>
                      <a:pt x="6142312" y="0"/>
                      <a:pt x="6178550" y="36238"/>
                      <a:pt x="6178550" y="80941"/>
                    </a:cubicBezTo>
                    <a:lnTo>
                      <a:pt x="6178550" y="930825"/>
                    </a:lnTo>
                    <a:cubicBezTo>
                      <a:pt x="6178550" y="975528"/>
                      <a:pt x="6142312" y="1011767"/>
                      <a:pt x="6097609" y="1011767"/>
                    </a:cubicBezTo>
                    <a:lnTo>
                      <a:pt x="0" y="1011767"/>
                    </a:lnTo>
                    <a:close/>
                  </a:path>
                </a:pathLst>
              </a:custGeom>
              <a:solidFill>
                <a:srgbClr val="6CE5E8"/>
              </a:solidFill>
            </p:spPr>
          </p:sp>
          <p:sp>
            <p:nvSpPr>
              <p:cNvPr name="Freeform 35" id="35"/>
              <p:cNvSpPr/>
              <p:nvPr/>
            </p:nvSpPr>
            <p:spPr>
              <a:xfrm flipH="false" flipV="false" rot="0">
                <a:off x="0" y="7200900"/>
                <a:ext cx="9881870" cy="1011767"/>
              </a:xfrm>
              <a:custGeom>
                <a:avLst/>
                <a:gdLst/>
                <a:ahLst/>
                <a:cxnLst/>
                <a:rect r="r" b="b" t="t" l="l"/>
                <a:pathLst>
                  <a:path h="1011767" w="9881870">
                    <a:moveTo>
                      <a:pt x="0" y="0"/>
                    </a:moveTo>
                    <a:lnTo>
                      <a:pt x="9800929" y="0"/>
                    </a:lnTo>
                    <a:cubicBezTo>
                      <a:pt x="9845632" y="0"/>
                      <a:pt x="9881870" y="36239"/>
                      <a:pt x="9881870" y="80942"/>
                    </a:cubicBezTo>
                    <a:lnTo>
                      <a:pt x="9881870" y="930825"/>
                    </a:lnTo>
                    <a:cubicBezTo>
                      <a:pt x="9881870" y="975528"/>
                      <a:pt x="9845632" y="1011767"/>
                      <a:pt x="9800929" y="1011767"/>
                    </a:cubicBezTo>
                    <a:lnTo>
                      <a:pt x="0" y="1011767"/>
                    </a:lnTo>
                    <a:close/>
                  </a:path>
                </a:pathLst>
              </a:custGeom>
              <a:solidFill>
                <a:srgbClr val="6CE5E8"/>
              </a:solidFill>
            </p:spPr>
          </p:sp>
          <p:sp>
            <p:nvSpPr>
              <p:cNvPr name="Freeform 36" id="36"/>
              <p:cNvSpPr/>
              <p:nvPr/>
            </p:nvSpPr>
            <p:spPr>
              <a:xfrm flipH="false" flipV="false" rot="0">
                <a:off x="0" y="1037167"/>
                <a:ext cx="5767070" cy="1011767"/>
              </a:xfrm>
              <a:custGeom>
                <a:avLst/>
                <a:gdLst/>
                <a:ahLst/>
                <a:cxnLst/>
                <a:rect r="r" b="b" t="t" l="l"/>
                <a:pathLst>
                  <a:path h="1011767" w="5767070">
                    <a:moveTo>
                      <a:pt x="0" y="0"/>
                    </a:moveTo>
                    <a:lnTo>
                      <a:pt x="5686129" y="0"/>
                    </a:lnTo>
                    <a:cubicBezTo>
                      <a:pt x="5707595" y="0"/>
                      <a:pt x="5728183" y="8527"/>
                      <a:pt x="5743363" y="23707"/>
                    </a:cubicBezTo>
                    <a:cubicBezTo>
                      <a:pt x="5758542" y="38886"/>
                      <a:pt x="5767070" y="59474"/>
                      <a:pt x="5767070" y="80941"/>
                    </a:cubicBezTo>
                    <a:lnTo>
                      <a:pt x="5767070" y="930825"/>
                    </a:lnTo>
                    <a:cubicBezTo>
                      <a:pt x="5767070" y="952292"/>
                      <a:pt x="5758542" y="972880"/>
                      <a:pt x="5743363" y="988059"/>
                    </a:cubicBezTo>
                    <a:cubicBezTo>
                      <a:pt x="5728183" y="1003239"/>
                      <a:pt x="5707595" y="1011766"/>
                      <a:pt x="5686129" y="1011766"/>
                    </a:cubicBezTo>
                    <a:lnTo>
                      <a:pt x="0" y="1011766"/>
                    </a:lnTo>
                    <a:close/>
                  </a:path>
                </a:pathLst>
              </a:custGeom>
              <a:solidFill>
                <a:srgbClr val="41B8D5"/>
              </a:solidFill>
            </p:spPr>
          </p:sp>
          <p:sp>
            <p:nvSpPr>
              <p:cNvPr name="Freeform 37" id="37"/>
              <p:cNvSpPr/>
              <p:nvPr/>
            </p:nvSpPr>
            <p:spPr>
              <a:xfrm flipH="false" flipV="false" rot="0">
                <a:off x="0" y="4637617"/>
                <a:ext cx="5766647" cy="1011767"/>
              </a:xfrm>
              <a:custGeom>
                <a:avLst/>
                <a:gdLst/>
                <a:ahLst/>
                <a:cxnLst/>
                <a:rect r="r" b="b" t="t" l="l"/>
                <a:pathLst>
                  <a:path h="1011767" w="5766647">
                    <a:moveTo>
                      <a:pt x="0" y="0"/>
                    </a:moveTo>
                    <a:lnTo>
                      <a:pt x="5685705" y="0"/>
                    </a:lnTo>
                    <a:cubicBezTo>
                      <a:pt x="5707172" y="0"/>
                      <a:pt x="5727760" y="8527"/>
                      <a:pt x="5742940" y="23707"/>
                    </a:cubicBezTo>
                    <a:cubicBezTo>
                      <a:pt x="5758119" y="38886"/>
                      <a:pt x="5766647" y="59474"/>
                      <a:pt x="5766647" y="80941"/>
                    </a:cubicBezTo>
                    <a:lnTo>
                      <a:pt x="5766647" y="930825"/>
                    </a:lnTo>
                    <a:cubicBezTo>
                      <a:pt x="5766647" y="952292"/>
                      <a:pt x="5758119" y="972880"/>
                      <a:pt x="5742940" y="988059"/>
                    </a:cubicBezTo>
                    <a:cubicBezTo>
                      <a:pt x="5727760" y="1003239"/>
                      <a:pt x="5707172" y="1011766"/>
                      <a:pt x="5685705" y="1011766"/>
                    </a:cubicBezTo>
                    <a:lnTo>
                      <a:pt x="0" y="1011766"/>
                    </a:lnTo>
                    <a:close/>
                  </a:path>
                </a:pathLst>
              </a:custGeom>
              <a:solidFill>
                <a:srgbClr val="41B8D5"/>
              </a:solidFill>
            </p:spPr>
          </p:sp>
          <p:sp>
            <p:nvSpPr>
              <p:cNvPr name="Freeform 38" id="38"/>
              <p:cNvSpPr/>
              <p:nvPr/>
            </p:nvSpPr>
            <p:spPr>
              <a:xfrm flipH="false" flipV="false" rot="0">
                <a:off x="0" y="8238067"/>
                <a:ext cx="6587913" cy="1011766"/>
              </a:xfrm>
              <a:custGeom>
                <a:avLst/>
                <a:gdLst/>
                <a:ahLst/>
                <a:cxnLst/>
                <a:rect r="r" b="b" t="t" l="l"/>
                <a:pathLst>
                  <a:path h="1011766" w="6587913">
                    <a:moveTo>
                      <a:pt x="0" y="0"/>
                    </a:moveTo>
                    <a:lnTo>
                      <a:pt x="6506972" y="0"/>
                    </a:lnTo>
                    <a:cubicBezTo>
                      <a:pt x="6551675" y="0"/>
                      <a:pt x="6587913" y="36238"/>
                      <a:pt x="6587913" y="80941"/>
                    </a:cubicBezTo>
                    <a:lnTo>
                      <a:pt x="6587913" y="930825"/>
                    </a:lnTo>
                    <a:cubicBezTo>
                      <a:pt x="6587913" y="975528"/>
                      <a:pt x="6551675" y="1011766"/>
                      <a:pt x="6506972" y="1011766"/>
                    </a:cubicBezTo>
                    <a:lnTo>
                      <a:pt x="0" y="1011766"/>
                    </a:lnTo>
                    <a:close/>
                  </a:path>
                </a:pathLst>
              </a:custGeom>
              <a:solidFill>
                <a:srgbClr val="41B8D5"/>
              </a:solidFill>
            </p:spPr>
          </p:sp>
          <p:sp>
            <p:nvSpPr>
              <p:cNvPr name="Freeform 39" id="39"/>
              <p:cNvSpPr/>
              <p:nvPr/>
            </p:nvSpPr>
            <p:spPr>
              <a:xfrm flipH="false" flipV="false" rot="0">
                <a:off x="0" y="2074333"/>
                <a:ext cx="2471601" cy="1011767"/>
              </a:xfrm>
              <a:custGeom>
                <a:avLst/>
                <a:gdLst/>
                <a:ahLst/>
                <a:cxnLst/>
                <a:rect r="r" b="b" t="t" l="l"/>
                <a:pathLst>
                  <a:path h="1011767" w="2471601">
                    <a:moveTo>
                      <a:pt x="0" y="0"/>
                    </a:moveTo>
                    <a:lnTo>
                      <a:pt x="2390660" y="0"/>
                    </a:lnTo>
                    <a:cubicBezTo>
                      <a:pt x="2412127" y="0"/>
                      <a:pt x="2432715" y="8528"/>
                      <a:pt x="2447894" y="23707"/>
                    </a:cubicBezTo>
                    <a:cubicBezTo>
                      <a:pt x="2463074" y="38887"/>
                      <a:pt x="2471601" y="59475"/>
                      <a:pt x="2471601" y="80942"/>
                    </a:cubicBezTo>
                    <a:lnTo>
                      <a:pt x="2471601" y="930826"/>
                    </a:lnTo>
                    <a:cubicBezTo>
                      <a:pt x="2471601" y="952293"/>
                      <a:pt x="2463074" y="972880"/>
                      <a:pt x="2447894" y="988060"/>
                    </a:cubicBezTo>
                    <a:cubicBezTo>
                      <a:pt x="2432715" y="1003239"/>
                      <a:pt x="2412127" y="1011767"/>
                      <a:pt x="2390660" y="1011767"/>
                    </a:cubicBezTo>
                    <a:lnTo>
                      <a:pt x="0" y="1011767"/>
                    </a:lnTo>
                    <a:close/>
                  </a:path>
                </a:pathLst>
              </a:custGeom>
              <a:solidFill>
                <a:srgbClr val="2D8BBA"/>
              </a:solidFill>
            </p:spPr>
          </p:sp>
          <p:sp>
            <p:nvSpPr>
              <p:cNvPr name="Freeform 40" id="40"/>
              <p:cNvSpPr/>
              <p:nvPr/>
            </p:nvSpPr>
            <p:spPr>
              <a:xfrm flipH="false" flipV="false" rot="0">
                <a:off x="0" y="5674783"/>
                <a:ext cx="4530937" cy="1011767"/>
              </a:xfrm>
              <a:custGeom>
                <a:avLst/>
                <a:gdLst/>
                <a:ahLst/>
                <a:cxnLst/>
                <a:rect r="r" b="b" t="t" l="l"/>
                <a:pathLst>
                  <a:path h="1011767" w="4530937">
                    <a:moveTo>
                      <a:pt x="0" y="0"/>
                    </a:moveTo>
                    <a:lnTo>
                      <a:pt x="4449995" y="0"/>
                    </a:lnTo>
                    <a:cubicBezTo>
                      <a:pt x="4494698" y="0"/>
                      <a:pt x="4530937" y="36239"/>
                      <a:pt x="4530937" y="80942"/>
                    </a:cubicBezTo>
                    <a:lnTo>
                      <a:pt x="4530937" y="930825"/>
                    </a:lnTo>
                    <a:cubicBezTo>
                      <a:pt x="4530937" y="952292"/>
                      <a:pt x="4522409" y="972880"/>
                      <a:pt x="4507230" y="988060"/>
                    </a:cubicBezTo>
                    <a:cubicBezTo>
                      <a:pt x="4492050" y="1003239"/>
                      <a:pt x="4471462" y="1011767"/>
                      <a:pt x="4449995" y="1011767"/>
                    </a:cubicBezTo>
                    <a:lnTo>
                      <a:pt x="0" y="1011767"/>
                    </a:lnTo>
                    <a:close/>
                  </a:path>
                </a:pathLst>
              </a:custGeom>
              <a:solidFill>
                <a:srgbClr val="2D8BBA"/>
              </a:solidFill>
            </p:spPr>
          </p:sp>
          <p:sp>
            <p:nvSpPr>
              <p:cNvPr name="Freeform 41" id="41"/>
              <p:cNvSpPr/>
              <p:nvPr/>
            </p:nvSpPr>
            <p:spPr>
              <a:xfrm flipH="false" flipV="false" rot="0">
                <a:off x="0" y="9275233"/>
                <a:ext cx="6176169" cy="1011767"/>
              </a:xfrm>
              <a:custGeom>
                <a:avLst/>
                <a:gdLst/>
                <a:ahLst/>
                <a:cxnLst/>
                <a:rect r="r" b="b" t="t" l="l"/>
                <a:pathLst>
                  <a:path h="1011767" w="6176169">
                    <a:moveTo>
                      <a:pt x="0" y="0"/>
                    </a:moveTo>
                    <a:lnTo>
                      <a:pt x="6095228" y="0"/>
                    </a:lnTo>
                    <a:cubicBezTo>
                      <a:pt x="6116694" y="0"/>
                      <a:pt x="6137282" y="8528"/>
                      <a:pt x="6152462" y="23707"/>
                    </a:cubicBezTo>
                    <a:cubicBezTo>
                      <a:pt x="6167641" y="38887"/>
                      <a:pt x="6176169" y="59475"/>
                      <a:pt x="6176169" y="80942"/>
                    </a:cubicBezTo>
                    <a:lnTo>
                      <a:pt x="6176169" y="930825"/>
                    </a:lnTo>
                    <a:cubicBezTo>
                      <a:pt x="6176169" y="952292"/>
                      <a:pt x="6167641" y="972880"/>
                      <a:pt x="6152462" y="988060"/>
                    </a:cubicBezTo>
                    <a:cubicBezTo>
                      <a:pt x="6137282" y="1003239"/>
                      <a:pt x="6116694" y="1011767"/>
                      <a:pt x="6095228" y="1011767"/>
                    </a:cubicBezTo>
                    <a:lnTo>
                      <a:pt x="0" y="1011767"/>
                    </a:lnTo>
                    <a:close/>
                  </a:path>
                </a:pathLst>
              </a:custGeom>
              <a:solidFill>
                <a:srgbClr val="2D8BBA"/>
              </a:solidFill>
            </p:spPr>
          </p:sp>
        </p:grpSp>
      </p:grpSp>
      <p:sp>
        <p:nvSpPr>
          <p:cNvPr name="TextBox 42" id="42"/>
          <p:cNvSpPr txBox="true"/>
          <p:nvPr/>
        </p:nvSpPr>
        <p:spPr>
          <a:xfrm rot="0">
            <a:off x="9938340" y="3689377"/>
            <a:ext cx="6864368" cy="1511678"/>
          </a:xfrm>
          <a:prstGeom prst="rect">
            <a:avLst/>
          </a:prstGeom>
        </p:spPr>
        <p:txBody>
          <a:bodyPr anchor="t" rtlCol="false" tIns="0" lIns="0" bIns="0" rIns="0">
            <a:spAutoFit/>
          </a:bodyPr>
          <a:lstStyle/>
          <a:p>
            <a:pPr algn="just">
              <a:lnSpc>
                <a:spcPts val="3036"/>
              </a:lnSpc>
            </a:pPr>
            <a:r>
              <a:rPr lang="en-US" sz="2168">
                <a:solidFill>
                  <a:srgbClr val="4767A5"/>
                </a:solidFill>
                <a:latin typeface="Canva Sans"/>
              </a:rPr>
              <a:t>Bagaimana rancangan sistem dalam rancang bangun Virtual Assistant berbasis  voice recognition ?</a:t>
            </a:r>
          </a:p>
          <a:p>
            <a:pPr algn="just">
              <a:lnSpc>
                <a:spcPts val="3036"/>
              </a:lnSpc>
            </a:pPr>
          </a:p>
        </p:txBody>
      </p:sp>
      <p:sp>
        <p:nvSpPr>
          <p:cNvPr name="TextBox 43" id="43"/>
          <p:cNvSpPr txBox="true"/>
          <p:nvPr/>
        </p:nvSpPr>
        <p:spPr>
          <a:xfrm rot="0">
            <a:off x="10079370" y="5424739"/>
            <a:ext cx="6864368" cy="1511678"/>
          </a:xfrm>
          <a:prstGeom prst="rect">
            <a:avLst/>
          </a:prstGeom>
        </p:spPr>
        <p:txBody>
          <a:bodyPr anchor="t" rtlCol="false" tIns="0" lIns="0" bIns="0" rIns="0">
            <a:spAutoFit/>
          </a:bodyPr>
          <a:lstStyle/>
          <a:p>
            <a:pPr algn="just">
              <a:lnSpc>
                <a:spcPts val="3036"/>
              </a:lnSpc>
            </a:pPr>
            <a:r>
              <a:rPr lang="en-US" sz="2168">
                <a:solidFill>
                  <a:srgbClr val="4767A5"/>
                </a:solidFill>
                <a:latin typeface="Canva Sans"/>
              </a:rPr>
              <a:t>Bagaimana membuat dan mengimplementasikan fungsi dan fitur yang dibutuhkan dalam membangun Virtual Assistant?</a:t>
            </a:r>
          </a:p>
          <a:p>
            <a:pPr algn="just">
              <a:lnSpc>
                <a:spcPts val="3036"/>
              </a:lnSpc>
            </a:pPr>
          </a:p>
        </p:txBody>
      </p:sp>
      <p:sp>
        <p:nvSpPr>
          <p:cNvPr name="TextBox 44" id="44"/>
          <p:cNvSpPr txBox="true"/>
          <p:nvPr/>
        </p:nvSpPr>
        <p:spPr>
          <a:xfrm rot="0">
            <a:off x="10079370" y="7345544"/>
            <a:ext cx="6864368" cy="1129512"/>
          </a:xfrm>
          <a:prstGeom prst="rect">
            <a:avLst/>
          </a:prstGeom>
        </p:spPr>
        <p:txBody>
          <a:bodyPr anchor="t" rtlCol="false" tIns="0" lIns="0" bIns="0" rIns="0">
            <a:spAutoFit/>
          </a:bodyPr>
          <a:lstStyle/>
          <a:p>
            <a:pPr algn="just">
              <a:lnSpc>
                <a:spcPts val="3036"/>
              </a:lnSpc>
            </a:pPr>
            <a:r>
              <a:rPr lang="en-US" sz="2168">
                <a:solidFill>
                  <a:srgbClr val="4767A5"/>
                </a:solidFill>
                <a:latin typeface="Canva Sans"/>
              </a:rPr>
              <a:t>Bagaimana hasil dari evaluasi pada rancangan Virtual Assistant berbasis voice recognition ?</a:t>
            </a:r>
          </a:p>
          <a:p>
            <a:pPr algn="just">
              <a:lnSpc>
                <a:spcPts val="3036"/>
              </a:lnSpc>
            </a:pPr>
            <a:r>
              <a:rPr lang="en-US" sz="2168">
                <a:solidFill>
                  <a:srgbClr val="4767A5"/>
                </a:solidFill>
                <a:latin typeface="Canva Sans"/>
              </a:rPr>
              <a:t> </a:t>
            </a:r>
          </a:p>
        </p:txBody>
      </p:sp>
      <p:grpSp>
        <p:nvGrpSpPr>
          <p:cNvPr name="Group 45" id="45"/>
          <p:cNvGrpSpPr/>
          <p:nvPr/>
        </p:nvGrpSpPr>
        <p:grpSpPr>
          <a:xfrm rot="0">
            <a:off x="16802708" y="1028700"/>
            <a:ext cx="1860795" cy="1132994"/>
            <a:chOff x="0" y="0"/>
            <a:chExt cx="490086" cy="298402"/>
          </a:xfrm>
        </p:grpSpPr>
        <p:sp>
          <p:nvSpPr>
            <p:cNvPr name="Freeform 46" id="46"/>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FFFFFF"/>
            </a:solidFill>
          </p:spPr>
        </p:sp>
        <p:sp>
          <p:nvSpPr>
            <p:cNvPr name="TextBox 47" id="47"/>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sp>
        <p:nvSpPr>
          <p:cNvPr name="TextBox 48" id="48"/>
          <p:cNvSpPr txBox="true"/>
          <p:nvPr/>
        </p:nvSpPr>
        <p:spPr>
          <a:xfrm rot="0">
            <a:off x="16686391" y="1287819"/>
            <a:ext cx="1145818" cy="548162"/>
          </a:xfrm>
          <a:prstGeom prst="rect">
            <a:avLst/>
          </a:prstGeom>
        </p:spPr>
        <p:txBody>
          <a:bodyPr anchor="t" rtlCol="false" tIns="0" lIns="0" bIns="0" rIns="0">
            <a:spAutoFit/>
          </a:bodyPr>
          <a:lstStyle/>
          <a:p>
            <a:pPr algn="r">
              <a:lnSpc>
                <a:spcPts val="4436"/>
              </a:lnSpc>
            </a:pPr>
            <a:r>
              <a:rPr lang="en-US" sz="3168">
                <a:solidFill>
                  <a:srgbClr val="4767A5"/>
                </a:solidFill>
                <a:latin typeface="Canva Sans Bold"/>
              </a:rPr>
              <a:t>03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8270" y="-713455"/>
            <a:ext cx="4767997" cy="11824712"/>
            <a:chOff x="0" y="0"/>
            <a:chExt cx="1255769" cy="3114328"/>
          </a:xfrm>
        </p:grpSpPr>
        <p:sp>
          <p:nvSpPr>
            <p:cNvPr name="Freeform 3" id="3"/>
            <p:cNvSpPr/>
            <p:nvPr/>
          </p:nvSpPr>
          <p:spPr>
            <a:xfrm flipH="false" flipV="false" rot="0">
              <a:off x="0" y="0"/>
              <a:ext cx="1255769" cy="3114328"/>
            </a:xfrm>
            <a:custGeom>
              <a:avLst/>
              <a:gdLst/>
              <a:ahLst/>
              <a:cxnLst/>
              <a:rect r="r" b="b" t="t" l="l"/>
              <a:pathLst>
                <a:path h="3114328" w="1255769">
                  <a:moveTo>
                    <a:pt x="0" y="0"/>
                  </a:moveTo>
                  <a:lnTo>
                    <a:pt x="1255769" y="0"/>
                  </a:lnTo>
                  <a:lnTo>
                    <a:pt x="1255769" y="3114328"/>
                  </a:lnTo>
                  <a:lnTo>
                    <a:pt x="0" y="3114328"/>
                  </a:lnTo>
                  <a:close/>
                </a:path>
              </a:pathLst>
            </a:custGeom>
            <a:solidFill>
              <a:srgbClr val="4767A5"/>
            </a:solidFill>
          </p:spPr>
        </p:sp>
        <p:sp>
          <p:nvSpPr>
            <p:cNvPr name="TextBox 4" id="4"/>
            <p:cNvSpPr txBox="true"/>
            <p:nvPr/>
          </p:nvSpPr>
          <p:spPr>
            <a:xfrm>
              <a:off x="0" y="-38100"/>
              <a:ext cx="1255769" cy="31524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2148353" y="3896472"/>
            <a:ext cx="5260530" cy="6745095"/>
            <a:chOff x="0" y="0"/>
            <a:chExt cx="1385489" cy="1776486"/>
          </a:xfrm>
        </p:grpSpPr>
        <p:sp>
          <p:nvSpPr>
            <p:cNvPr name="Freeform 6" id="6"/>
            <p:cNvSpPr/>
            <p:nvPr/>
          </p:nvSpPr>
          <p:spPr>
            <a:xfrm flipH="false" flipV="false" rot="0">
              <a:off x="0" y="0"/>
              <a:ext cx="1385489" cy="1776486"/>
            </a:xfrm>
            <a:custGeom>
              <a:avLst/>
              <a:gdLst/>
              <a:ahLst/>
              <a:cxnLst/>
              <a:rect r="r" b="b" t="t" l="l"/>
              <a:pathLst>
                <a:path h="1776486" w="1385489">
                  <a:moveTo>
                    <a:pt x="0" y="0"/>
                  </a:moveTo>
                  <a:lnTo>
                    <a:pt x="1385489" y="0"/>
                  </a:lnTo>
                  <a:lnTo>
                    <a:pt x="1385489" y="1776486"/>
                  </a:lnTo>
                  <a:lnTo>
                    <a:pt x="0" y="1776486"/>
                  </a:lnTo>
                  <a:close/>
                </a:path>
              </a:pathLst>
            </a:custGeom>
            <a:solidFill>
              <a:srgbClr val="FFFFFF"/>
            </a:solidFill>
          </p:spPr>
        </p:sp>
        <p:sp>
          <p:nvSpPr>
            <p:cNvPr name="TextBox 7" id="7"/>
            <p:cNvSpPr txBox="true"/>
            <p:nvPr/>
          </p:nvSpPr>
          <p:spPr>
            <a:xfrm>
              <a:off x="0" y="-38100"/>
              <a:ext cx="1385489" cy="181458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3579742" y="4649452"/>
            <a:ext cx="6716781" cy="2304424"/>
            <a:chOff x="0" y="0"/>
            <a:chExt cx="1769029" cy="606927"/>
          </a:xfrm>
        </p:grpSpPr>
        <p:sp>
          <p:nvSpPr>
            <p:cNvPr name="Freeform 9" id="9"/>
            <p:cNvSpPr/>
            <p:nvPr/>
          </p:nvSpPr>
          <p:spPr>
            <a:xfrm flipH="false" flipV="false" rot="0">
              <a:off x="0" y="0"/>
              <a:ext cx="1769029" cy="606927"/>
            </a:xfrm>
            <a:custGeom>
              <a:avLst/>
              <a:gdLst/>
              <a:ahLst/>
              <a:cxnLst/>
              <a:rect r="r" b="b" t="t" l="l"/>
              <a:pathLst>
                <a:path h="606927" w="1769029">
                  <a:moveTo>
                    <a:pt x="0" y="0"/>
                  </a:moveTo>
                  <a:lnTo>
                    <a:pt x="1769029" y="0"/>
                  </a:lnTo>
                  <a:lnTo>
                    <a:pt x="1769029" y="606927"/>
                  </a:lnTo>
                  <a:lnTo>
                    <a:pt x="0" y="606927"/>
                  </a:lnTo>
                  <a:close/>
                </a:path>
              </a:pathLst>
            </a:custGeom>
            <a:solidFill>
              <a:srgbClr val="4767A5"/>
            </a:solidFill>
          </p:spPr>
        </p:sp>
        <p:sp>
          <p:nvSpPr>
            <p:cNvPr name="TextBox 10" id="10"/>
            <p:cNvSpPr txBox="true"/>
            <p:nvPr/>
          </p:nvSpPr>
          <p:spPr>
            <a:xfrm>
              <a:off x="0" y="-38100"/>
              <a:ext cx="1769029" cy="645027"/>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10296523" y="4649452"/>
            <a:ext cx="6716781" cy="2304424"/>
            <a:chOff x="0" y="0"/>
            <a:chExt cx="1769029" cy="606927"/>
          </a:xfrm>
        </p:grpSpPr>
        <p:sp>
          <p:nvSpPr>
            <p:cNvPr name="Freeform 12" id="12"/>
            <p:cNvSpPr/>
            <p:nvPr/>
          </p:nvSpPr>
          <p:spPr>
            <a:xfrm flipH="false" flipV="false" rot="0">
              <a:off x="0" y="0"/>
              <a:ext cx="1769029" cy="606927"/>
            </a:xfrm>
            <a:custGeom>
              <a:avLst/>
              <a:gdLst/>
              <a:ahLst/>
              <a:cxnLst/>
              <a:rect r="r" b="b" t="t" l="l"/>
              <a:pathLst>
                <a:path h="606927" w="1769029">
                  <a:moveTo>
                    <a:pt x="0" y="0"/>
                  </a:moveTo>
                  <a:lnTo>
                    <a:pt x="1769029" y="0"/>
                  </a:lnTo>
                  <a:lnTo>
                    <a:pt x="1769029" y="606927"/>
                  </a:lnTo>
                  <a:lnTo>
                    <a:pt x="0" y="606927"/>
                  </a:lnTo>
                  <a:close/>
                </a:path>
              </a:pathLst>
            </a:custGeom>
            <a:solidFill>
              <a:srgbClr val="41B8D5"/>
            </a:solidFill>
          </p:spPr>
        </p:sp>
        <p:sp>
          <p:nvSpPr>
            <p:cNvPr name="TextBox 13" id="13"/>
            <p:cNvSpPr txBox="true"/>
            <p:nvPr/>
          </p:nvSpPr>
          <p:spPr>
            <a:xfrm>
              <a:off x="0" y="-38100"/>
              <a:ext cx="1769029" cy="645027"/>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3579742" y="6953876"/>
            <a:ext cx="6716781" cy="2304424"/>
            <a:chOff x="0" y="0"/>
            <a:chExt cx="1769029" cy="606927"/>
          </a:xfrm>
        </p:grpSpPr>
        <p:sp>
          <p:nvSpPr>
            <p:cNvPr name="Freeform 15" id="15"/>
            <p:cNvSpPr/>
            <p:nvPr/>
          </p:nvSpPr>
          <p:spPr>
            <a:xfrm flipH="false" flipV="false" rot="0">
              <a:off x="0" y="0"/>
              <a:ext cx="1769029" cy="606927"/>
            </a:xfrm>
            <a:custGeom>
              <a:avLst/>
              <a:gdLst/>
              <a:ahLst/>
              <a:cxnLst/>
              <a:rect r="r" b="b" t="t" l="l"/>
              <a:pathLst>
                <a:path h="606927" w="1769029">
                  <a:moveTo>
                    <a:pt x="0" y="0"/>
                  </a:moveTo>
                  <a:lnTo>
                    <a:pt x="1769029" y="0"/>
                  </a:lnTo>
                  <a:lnTo>
                    <a:pt x="1769029" y="606927"/>
                  </a:lnTo>
                  <a:lnTo>
                    <a:pt x="0" y="606927"/>
                  </a:lnTo>
                  <a:close/>
                </a:path>
              </a:pathLst>
            </a:custGeom>
            <a:solidFill>
              <a:srgbClr val="41B8D5"/>
            </a:solidFill>
          </p:spPr>
        </p:sp>
        <p:sp>
          <p:nvSpPr>
            <p:cNvPr name="TextBox 16" id="16"/>
            <p:cNvSpPr txBox="true"/>
            <p:nvPr/>
          </p:nvSpPr>
          <p:spPr>
            <a:xfrm>
              <a:off x="0" y="-38100"/>
              <a:ext cx="1769029" cy="645027"/>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0296523" y="6953876"/>
            <a:ext cx="6716781" cy="2304424"/>
            <a:chOff x="0" y="0"/>
            <a:chExt cx="1769029" cy="606927"/>
          </a:xfrm>
        </p:grpSpPr>
        <p:sp>
          <p:nvSpPr>
            <p:cNvPr name="Freeform 18" id="18"/>
            <p:cNvSpPr/>
            <p:nvPr/>
          </p:nvSpPr>
          <p:spPr>
            <a:xfrm flipH="false" flipV="false" rot="0">
              <a:off x="0" y="0"/>
              <a:ext cx="1769029" cy="606927"/>
            </a:xfrm>
            <a:custGeom>
              <a:avLst/>
              <a:gdLst/>
              <a:ahLst/>
              <a:cxnLst/>
              <a:rect r="r" b="b" t="t" l="l"/>
              <a:pathLst>
                <a:path h="606927" w="1769029">
                  <a:moveTo>
                    <a:pt x="0" y="0"/>
                  </a:moveTo>
                  <a:lnTo>
                    <a:pt x="1769029" y="0"/>
                  </a:lnTo>
                  <a:lnTo>
                    <a:pt x="1769029" y="606927"/>
                  </a:lnTo>
                  <a:lnTo>
                    <a:pt x="0" y="606927"/>
                  </a:lnTo>
                  <a:close/>
                </a:path>
              </a:pathLst>
            </a:custGeom>
            <a:solidFill>
              <a:srgbClr val="4767A5"/>
            </a:solidFill>
          </p:spPr>
        </p:sp>
        <p:sp>
          <p:nvSpPr>
            <p:cNvPr name="TextBox 19" id="19"/>
            <p:cNvSpPr txBox="true"/>
            <p:nvPr/>
          </p:nvSpPr>
          <p:spPr>
            <a:xfrm>
              <a:off x="0" y="-38100"/>
              <a:ext cx="1769029" cy="645027"/>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0">
            <a:off x="-708270" y="5143500"/>
            <a:ext cx="3473939" cy="5737737"/>
          </a:xfrm>
          <a:custGeom>
            <a:avLst/>
            <a:gdLst/>
            <a:ahLst/>
            <a:cxnLst/>
            <a:rect r="r" b="b" t="t" l="l"/>
            <a:pathLst>
              <a:path h="5737737" w="3473939">
                <a:moveTo>
                  <a:pt x="0" y="0"/>
                </a:moveTo>
                <a:lnTo>
                  <a:pt x="3473940" y="0"/>
                </a:lnTo>
                <a:lnTo>
                  <a:pt x="3473940" y="5737737"/>
                </a:lnTo>
                <a:lnTo>
                  <a:pt x="0" y="57377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2" id="22"/>
          <p:cNvGrpSpPr/>
          <p:nvPr/>
        </p:nvGrpSpPr>
        <p:grpSpPr>
          <a:xfrm rot="0">
            <a:off x="16802708" y="1028700"/>
            <a:ext cx="1860795" cy="1132994"/>
            <a:chOff x="0" y="0"/>
            <a:chExt cx="490086" cy="298402"/>
          </a:xfrm>
        </p:grpSpPr>
        <p:sp>
          <p:nvSpPr>
            <p:cNvPr name="Freeform 23" id="23"/>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4767A5"/>
            </a:solidFill>
          </p:spPr>
        </p:sp>
        <p:sp>
          <p:nvSpPr>
            <p:cNvPr name="TextBox 24" id="24"/>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grpSp>
        <p:nvGrpSpPr>
          <p:cNvPr name="Group 25" id="25"/>
          <p:cNvGrpSpPr/>
          <p:nvPr/>
        </p:nvGrpSpPr>
        <p:grpSpPr>
          <a:xfrm rot="0">
            <a:off x="1220384" y="1122750"/>
            <a:ext cx="6117089" cy="2272477"/>
            <a:chOff x="0" y="0"/>
            <a:chExt cx="1611085" cy="598512"/>
          </a:xfrm>
        </p:grpSpPr>
        <p:sp>
          <p:nvSpPr>
            <p:cNvPr name="Freeform 26" id="26"/>
            <p:cNvSpPr/>
            <p:nvPr/>
          </p:nvSpPr>
          <p:spPr>
            <a:xfrm flipH="false" flipV="false" rot="0">
              <a:off x="0" y="0"/>
              <a:ext cx="1611085" cy="598512"/>
            </a:xfrm>
            <a:custGeom>
              <a:avLst/>
              <a:gdLst/>
              <a:ahLst/>
              <a:cxnLst/>
              <a:rect r="r" b="b" t="t" l="l"/>
              <a:pathLst>
                <a:path h="598512" w="1611085">
                  <a:moveTo>
                    <a:pt x="0" y="0"/>
                  </a:moveTo>
                  <a:lnTo>
                    <a:pt x="1611085" y="0"/>
                  </a:lnTo>
                  <a:lnTo>
                    <a:pt x="1611085" y="598512"/>
                  </a:lnTo>
                  <a:lnTo>
                    <a:pt x="0" y="598512"/>
                  </a:lnTo>
                  <a:close/>
                </a:path>
              </a:pathLst>
            </a:custGeom>
            <a:solidFill>
              <a:srgbClr val="FFFFFF"/>
            </a:solidFill>
            <a:ln w="66675" cap="sq">
              <a:solidFill>
                <a:srgbClr val="4767A5"/>
              </a:solidFill>
              <a:prstDash val="solid"/>
              <a:miter/>
            </a:ln>
          </p:spPr>
        </p:sp>
        <p:sp>
          <p:nvSpPr>
            <p:cNvPr name="TextBox 27" id="27"/>
            <p:cNvSpPr txBox="true"/>
            <p:nvPr/>
          </p:nvSpPr>
          <p:spPr>
            <a:xfrm>
              <a:off x="0" y="-38100"/>
              <a:ext cx="1611085" cy="636612"/>
            </a:xfrm>
            <a:prstGeom prst="rect">
              <a:avLst/>
            </a:prstGeom>
          </p:spPr>
          <p:txBody>
            <a:bodyPr anchor="ctr" rtlCol="false" tIns="50800" lIns="50800" bIns="50800" rIns="50800"/>
            <a:lstStyle/>
            <a:p>
              <a:pPr algn="ctr">
                <a:lnSpc>
                  <a:spcPts val="2659"/>
                </a:lnSpc>
                <a:spcBef>
                  <a:spcPct val="0"/>
                </a:spcBef>
              </a:pPr>
            </a:p>
          </p:txBody>
        </p:sp>
      </p:grpSp>
      <p:grpSp>
        <p:nvGrpSpPr>
          <p:cNvPr name="Group 28" id="28"/>
          <p:cNvGrpSpPr/>
          <p:nvPr/>
        </p:nvGrpSpPr>
        <p:grpSpPr>
          <a:xfrm rot="0">
            <a:off x="3807216" y="4950990"/>
            <a:ext cx="1773157" cy="1701347"/>
            <a:chOff x="0" y="0"/>
            <a:chExt cx="467004" cy="448091"/>
          </a:xfrm>
        </p:grpSpPr>
        <p:sp>
          <p:nvSpPr>
            <p:cNvPr name="Freeform 29" id="29"/>
            <p:cNvSpPr/>
            <p:nvPr/>
          </p:nvSpPr>
          <p:spPr>
            <a:xfrm flipH="false" flipV="false" rot="0">
              <a:off x="0" y="0"/>
              <a:ext cx="467004" cy="448091"/>
            </a:xfrm>
            <a:custGeom>
              <a:avLst/>
              <a:gdLst/>
              <a:ahLst/>
              <a:cxnLst/>
              <a:rect r="r" b="b" t="t" l="l"/>
              <a:pathLst>
                <a:path h="448091" w="467004">
                  <a:moveTo>
                    <a:pt x="0" y="0"/>
                  </a:moveTo>
                  <a:lnTo>
                    <a:pt x="467004" y="0"/>
                  </a:lnTo>
                  <a:lnTo>
                    <a:pt x="467004" y="448091"/>
                  </a:lnTo>
                  <a:lnTo>
                    <a:pt x="0" y="448091"/>
                  </a:lnTo>
                  <a:close/>
                </a:path>
              </a:pathLst>
            </a:custGeom>
            <a:solidFill>
              <a:srgbClr val="FFFFFF"/>
            </a:solidFill>
            <a:ln w="38100" cap="sq">
              <a:solidFill>
                <a:srgbClr val="4767A5"/>
              </a:solidFill>
              <a:prstDash val="solid"/>
              <a:miter/>
            </a:ln>
          </p:spPr>
        </p:sp>
        <p:sp>
          <p:nvSpPr>
            <p:cNvPr name="TextBox 30" id="30"/>
            <p:cNvSpPr txBox="true"/>
            <p:nvPr/>
          </p:nvSpPr>
          <p:spPr>
            <a:xfrm>
              <a:off x="0" y="-38100"/>
              <a:ext cx="467004" cy="486191"/>
            </a:xfrm>
            <a:prstGeom prst="rect">
              <a:avLst/>
            </a:prstGeom>
          </p:spPr>
          <p:txBody>
            <a:bodyPr anchor="ctr" rtlCol="false" tIns="50800" lIns="50800" bIns="50800" rIns="50800"/>
            <a:lstStyle/>
            <a:p>
              <a:pPr algn="ctr">
                <a:lnSpc>
                  <a:spcPts val="2659"/>
                </a:lnSpc>
                <a:spcBef>
                  <a:spcPct val="0"/>
                </a:spcBef>
              </a:pPr>
            </a:p>
          </p:txBody>
        </p:sp>
      </p:grpSp>
      <p:grpSp>
        <p:nvGrpSpPr>
          <p:cNvPr name="Group 31" id="31"/>
          <p:cNvGrpSpPr/>
          <p:nvPr/>
        </p:nvGrpSpPr>
        <p:grpSpPr>
          <a:xfrm rot="0">
            <a:off x="10523997" y="4950990"/>
            <a:ext cx="1773157" cy="1701347"/>
            <a:chOff x="0" y="0"/>
            <a:chExt cx="467004" cy="448091"/>
          </a:xfrm>
        </p:grpSpPr>
        <p:sp>
          <p:nvSpPr>
            <p:cNvPr name="Freeform 32" id="32"/>
            <p:cNvSpPr/>
            <p:nvPr/>
          </p:nvSpPr>
          <p:spPr>
            <a:xfrm flipH="false" flipV="false" rot="0">
              <a:off x="0" y="0"/>
              <a:ext cx="467004" cy="448091"/>
            </a:xfrm>
            <a:custGeom>
              <a:avLst/>
              <a:gdLst/>
              <a:ahLst/>
              <a:cxnLst/>
              <a:rect r="r" b="b" t="t" l="l"/>
              <a:pathLst>
                <a:path h="448091" w="467004">
                  <a:moveTo>
                    <a:pt x="0" y="0"/>
                  </a:moveTo>
                  <a:lnTo>
                    <a:pt x="467004" y="0"/>
                  </a:lnTo>
                  <a:lnTo>
                    <a:pt x="467004" y="448091"/>
                  </a:lnTo>
                  <a:lnTo>
                    <a:pt x="0" y="448091"/>
                  </a:lnTo>
                  <a:close/>
                </a:path>
              </a:pathLst>
            </a:custGeom>
            <a:solidFill>
              <a:srgbClr val="FFFFFF"/>
            </a:solidFill>
            <a:ln w="38100" cap="sq">
              <a:solidFill>
                <a:srgbClr val="4767A5"/>
              </a:solidFill>
              <a:prstDash val="solid"/>
              <a:miter/>
            </a:ln>
          </p:spPr>
        </p:sp>
        <p:sp>
          <p:nvSpPr>
            <p:cNvPr name="TextBox 33" id="33"/>
            <p:cNvSpPr txBox="true"/>
            <p:nvPr/>
          </p:nvSpPr>
          <p:spPr>
            <a:xfrm>
              <a:off x="0" y="-38100"/>
              <a:ext cx="467004" cy="486191"/>
            </a:xfrm>
            <a:prstGeom prst="rect">
              <a:avLst/>
            </a:prstGeom>
          </p:spPr>
          <p:txBody>
            <a:bodyPr anchor="ctr" rtlCol="false" tIns="50800" lIns="50800" bIns="50800" rIns="50800"/>
            <a:lstStyle/>
            <a:p>
              <a:pPr algn="ctr">
                <a:lnSpc>
                  <a:spcPts val="2659"/>
                </a:lnSpc>
                <a:spcBef>
                  <a:spcPct val="0"/>
                </a:spcBef>
              </a:pPr>
            </a:p>
          </p:txBody>
        </p:sp>
      </p:grpSp>
      <p:grpSp>
        <p:nvGrpSpPr>
          <p:cNvPr name="Group 34" id="34"/>
          <p:cNvGrpSpPr/>
          <p:nvPr/>
        </p:nvGrpSpPr>
        <p:grpSpPr>
          <a:xfrm rot="0">
            <a:off x="3807216" y="7255414"/>
            <a:ext cx="1773157" cy="1701347"/>
            <a:chOff x="0" y="0"/>
            <a:chExt cx="467004" cy="448091"/>
          </a:xfrm>
        </p:grpSpPr>
        <p:sp>
          <p:nvSpPr>
            <p:cNvPr name="Freeform 35" id="35"/>
            <p:cNvSpPr/>
            <p:nvPr/>
          </p:nvSpPr>
          <p:spPr>
            <a:xfrm flipH="false" flipV="false" rot="0">
              <a:off x="0" y="0"/>
              <a:ext cx="467004" cy="448091"/>
            </a:xfrm>
            <a:custGeom>
              <a:avLst/>
              <a:gdLst/>
              <a:ahLst/>
              <a:cxnLst/>
              <a:rect r="r" b="b" t="t" l="l"/>
              <a:pathLst>
                <a:path h="448091" w="467004">
                  <a:moveTo>
                    <a:pt x="0" y="0"/>
                  </a:moveTo>
                  <a:lnTo>
                    <a:pt x="467004" y="0"/>
                  </a:lnTo>
                  <a:lnTo>
                    <a:pt x="467004" y="448091"/>
                  </a:lnTo>
                  <a:lnTo>
                    <a:pt x="0" y="448091"/>
                  </a:lnTo>
                  <a:close/>
                </a:path>
              </a:pathLst>
            </a:custGeom>
            <a:solidFill>
              <a:srgbClr val="FFFFFF"/>
            </a:solidFill>
            <a:ln w="38100" cap="sq">
              <a:solidFill>
                <a:srgbClr val="4767A5"/>
              </a:solidFill>
              <a:prstDash val="solid"/>
              <a:miter/>
            </a:ln>
          </p:spPr>
        </p:sp>
        <p:sp>
          <p:nvSpPr>
            <p:cNvPr name="TextBox 36" id="36"/>
            <p:cNvSpPr txBox="true"/>
            <p:nvPr/>
          </p:nvSpPr>
          <p:spPr>
            <a:xfrm>
              <a:off x="0" y="-38100"/>
              <a:ext cx="467004" cy="486191"/>
            </a:xfrm>
            <a:prstGeom prst="rect">
              <a:avLst/>
            </a:prstGeom>
          </p:spPr>
          <p:txBody>
            <a:bodyPr anchor="ctr" rtlCol="false" tIns="50800" lIns="50800" bIns="50800" rIns="50800"/>
            <a:lstStyle/>
            <a:p>
              <a:pPr algn="ctr">
                <a:lnSpc>
                  <a:spcPts val="2659"/>
                </a:lnSpc>
                <a:spcBef>
                  <a:spcPct val="0"/>
                </a:spcBef>
              </a:pPr>
            </a:p>
          </p:txBody>
        </p:sp>
      </p:grpSp>
      <p:grpSp>
        <p:nvGrpSpPr>
          <p:cNvPr name="Group 37" id="37"/>
          <p:cNvGrpSpPr/>
          <p:nvPr/>
        </p:nvGrpSpPr>
        <p:grpSpPr>
          <a:xfrm rot="0">
            <a:off x="10523997" y="7255414"/>
            <a:ext cx="1773157" cy="1701347"/>
            <a:chOff x="0" y="0"/>
            <a:chExt cx="467004" cy="448091"/>
          </a:xfrm>
        </p:grpSpPr>
        <p:sp>
          <p:nvSpPr>
            <p:cNvPr name="Freeform 38" id="38"/>
            <p:cNvSpPr/>
            <p:nvPr/>
          </p:nvSpPr>
          <p:spPr>
            <a:xfrm flipH="false" flipV="false" rot="0">
              <a:off x="0" y="0"/>
              <a:ext cx="467004" cy="448091"/>
            </a:xfrm>
            <a:custGeom>
              <a:avLst/>
              <a:gdLst/>
              <a:ahLst/>
              <a:cxnLst/>
              <a:rect r="r" b="b" t="t" l="l"/>
              <a:pathLst>
                <a:path h="448091" w="467004">
                  <a:moveTo>
                    <a:pt x="0" y="0"/>
                  </a:moveTo>
                  <a:lnTo>
                    <a:pt x="467004" y="0"/>
                  </a:lnTo>
                  <a:lnTo>
                    <a:pt x="467004" y="448091"/>
                  </a:lnTo>
                  <a:lnTo>
                    <a:pt x="0" y="448091"/>
                  </a:lnTo>
                  <a:close/>
                </a:path>
              </a:pathLst>
            </a:custGeom>
            <a:solidFill>
              <a:srgbClr val="FFFFFF"/>
            </a:solidFill>
            <a:ln w="38100" cap="sq">
              <a:solidFill>
                <a:srgbClr val="4767A5"/>
              </a:solidFill>
              <a:prstDash val="solid"/>
              <a:miter/>
            </a:ln>
          </p:spPr>
        </p:sp>
        <p:sp>
          <p:nvSpPr>
            <p:cNvPr name="TextBox 39" id="39"/>
            <p:cNvSpPr txBox="true"/>
            <p:nvPr/>
          </p:nvSpPr>
          <p:spPr>
            <a:xfrm>
              <a:off x="0" y="-38100"/>
              <a:ext cx="467004" cy="486191"/>
            </a:xfrm>
            <a:prstGeom prst="rect">
              <a:avLst/>
            </a:prstGeom>
          </p:spPr>
          <p:txBody>
            <a:bodyPr anchor="ctr" rtlCol="false" tIns="50800" lIns="50800" bIns="50800" rIns="50800"/>
            <a:lstStyle/>
            <a:p>
              <a:pPr algn="ctr">
                <a:lnSpc>
                  <a:spcPts val="2659"/>
                </a:lnSpc>
                <a:spcBef>
                  <a:spcPct val="0"/>
                </a:spcBef>
              </a:pPr>
            </a:p>
          </p:txBody>
        </p:sp>
      </p:grpSp>
      <p:sp>
        <p:nvSpPr>
          <p:cNvPr name="Freeform 40" id="40"/>
          <p:cNvSpPr/>
          <p:nvPr/>
        </p:nvSpPr>
        <p:spPr>
          <a:xfrm flipH="false" flipV="false" rot="0">
            <a:off x="10849384" y="7544896"/>
            <a:ext cx="1122383" cy="1122383"/>
          </a:xfrm>
          <a:custGeom>
            <a:avLst/>
            <a:gdLst/>
            <a:ahLst/>
            <a:cxnLst/>
            <a:rect r="r" b="b" t="t" l="l"/>
            <a:pathLst>
              <a:path h="1122383" w="1122383">
                <a:moveTo>
                  <a:pt x="0" y="0"/>
                </a:moveTo>
                <a:lnTo>
                  <a:pt x="1122383" y="0"/>
                </a:lnTo>
                <a:lnTo>
                  <a:pt x="1122383" y="1122383"/>
                </a:lnTo>
                <a:lnTo>
                  <a:pt x="0" y="112238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AutoShape 41" id="41"/>
          <p:cNvSpPr/>
          <p:nvPr/>
        </p:nvSpPr>
        <p:spPr>
          <a:xfrm rot="5367">
            <a:off x="7337518" y="2118831"/>
            <a:ext cx="12201757" cy="0"/>
          </a:xfrm>
          <a:prstGeom prst="line">
            <a:avLst/>
          </a:prstGeom>
          <a:ln cap="flat" w="66675">
            <a:solidFill>
              <a:srgbClr val="4767A5"/>
            </a:solidFill>
            <a:prstDash val="solid"/>
            <a:headEnd type="none" len="sm" w="sm"/>
            <a:tailEnd type="none" len="sm" w="sm"/>
          </a:ln>
        </p:spPr>
      </p:sp>
      <p:sp>
        <p:nvSpPr>
          <p:cNvPr name="Freeform 42" id="42"/>
          <p:cNvSpPr/>
          <p:nvPr/>
        </p:nvSpPr>
        <p:spPr>
          <a:xfrm flipH="false" flipV="false" rot="0">
            <a:off x="10731265" y="5308226"/>
            <a:ext cx="1358620" cy="1054629"/>
          </a:xfrm>
          <a:custGeom>
            <a:avLst/>
            <a:gdLst/>
            <a:ahLst/>
            <a:cxnLst/>
            <a:rect r="r" b="b" t="t" l="l"/>
            <a:pathLst>
              <a:path h="1054629" w="1358620">
                <a:moveTo>
                  <a:pt x="0" y="0"/>
                </a:moveTo>
                <a:lnTo>
                  <a:pt x="1358621" y="0"/>
                </a:lnTo>
                <a:lnTo>
                  <a:pt x="1358621" y="1054629"/>
                </a:lnTo>
                <a:lnTo>
                  <a:pt x="0" y="105462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43" id="43"/>
          <p:cNvSpPr/>
          <p:nvPr/>
        </p:nvSpPr>
        <p:spPr>
          <a:xfrm flipH="false" flipV="false" rot="0">
            <a:off x="4161307" y="5245837"/>
            <a:ext cx="988361" cy="1111653"/>
          </a:xfrm>
          <a:custGeom>
            <a:avLst/>
            <a:gdLst/>
            <a:ahLst/>
            <a:cxnLst/>
            <a:rect r="r" b="b" t="t" l="l"/>
            <a:pathLst>
              <a:path h="1111653" w="988361">
                <a:moveTo>
                  <a:pt x="0" y="0"/>
                </a:moveTo>
                <a:lnTo>
                  <a:pt x="988361" y="0"/>
                </a:lnTo>
                <a:lnTo>
                  <a:pt x="988361" y="1111653"/>
                </a:lnTo>
                <a:lnTo>
                  <a:pt x="0" y="111165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44" id="44"/>
          <p:cNvSpPr txBox="true"/>
          <p:nvPr/>
        </p:nvSpPr>
        <p:spPr>
          <a:xfrm rot="0">
            <a:off x="1793350" y="1746954"/>
            <a:ext cx="4971156" cy="1281243"/>
          </a:xfrm>
          <a:prstGeom prst="rect">
            <a:avLst/>
          </a:prstGeom>
        </p:spPr>
        <p:txBody>
          <a:bodyPr anchor="t" rtlCol="false" tIns="0" lIns="0" bIns="0" rIns="0">
            <a:spAutoFit/>
          </a:bodyPr>
          <a:lstStyle/>
          <a:p>
            <a:pPr>
              <a:lnSpc>
                <a:spcPts val="9432"/>
              </a:lnSpc>
            </a:pPr>
            <a:r>
              <a:rPr lang="en-US" sz="10142">
                <a:solidFill>
                  <a:srgbClr val="342326"/>
                </a:solidFill>
                <a:latin typeface="Paalalabas Wide Bold"/>
              </a:rPr>
              <a:t>tujuan</a:t>
            </a:r>
          </a:p>
        </p:txBody>
      </p:sp>
      <p:sp>
        <p:nvSpPr>
          <p:cNvPr name="TextBox 45" id="45"/>
          <p:cNvSpPr txBox="true"/>
          <p:nvPr/>
        </p:nvSpPr>
        <p:spPr>
          <a:xfrm rot="0">
            <a:off x="16686391" y="1287819"/>
            <a:ext cx="1145818" cy="548162"/>
          </a:xfrm>
          <a:prstGeom prst="rect">
            <a:avLst/>
          </a:prstGeom>
        </p:spPr>
        <p:txBody>
          <a:bodyPr anchor="t" rtlCol="false" tIns="0" lIns="0" bIns="0" rIns="0">
            <a:spAutoFit/>
          </a:bodyPr>
          <a:lstStyle/>
          <a:p>
            <a:pPr algn="r">
              <a:lnSpc>
                <a:spcPts val="4436"/>
              </a:lnSpc>
            </a:pPr>
            <a:r>
              <a:rPr lang="en-US" sz="3168">
                <a:solidFill>
                  <a:srgbClr val="FFFFFF"/>
                </a:solidFill>
                <a:latin typeface="Canva Sans Bold"/>
              </a:rPr>
              <a:t>04</a:t>
            </a:r>
          </a:p>
        </p:txBody>
      </p:sp>
      <p:sp>
        <p:nvSpPr>
          <p:cNvPr name="TextBox 46" id="46"/>
          <p:cNvSpPr txBox="true"/>
          <p:nvPr/>
        </p:nvSpPr>
        <p:spPr>
          <a:xfrm rot="0">
            <a:off x="5963740" y="5236312"/>
            <a:ext cx="3951782" cy="1835785"/>
          </a:xfrm>
          <a:prstGeom prst="rect">
            <a:avLst/>
          </a:prstGeom>
        </p:spPr>
        <p:txBody>
          <a:bodyPr anchor="t" rtlCol="false" tIns="0" lIns="0" bIns="0" rIns="0">
            <a:spAutoFit/>
          </a:bodyPr>
          <a:lstStyle/>
          <a:p>
            <a:pPr algn="just">
              <a:lnSpc>
                <a:spcPts val="2420"/>
              </a:lnSpc>
            </a:pPr>
            <a:r>
              <a:rPr lang="en-US" sz="2000">
                <a:solidFill>
                  <a:srgbClr val="FFFFFF"/>
                </a:solidFill>
                <a:latin typeface="Canva Sans"/>
              </a:rPr>
              <a:t>Virtual Assistant memungkinkan pengguna untuk mendapatkan jawaban atas pertanyaan mereka tanpa harus mencari informasi secara manual. </a:t>
            </a:r>
          </a:p>
          <a:p>
            <a:pPr algn="just">
              <a:lnSpc>
                <a:spcPts val="2420"/>
              </a:lnSpc>
            </a:pPr>
          </a:p>
        </p:txBody>
      </p:sp>
      <p:sp>
        <p:nvSpPr>
          <p:cNvPr name="TextBox 47" id="47"/>
          <p:cNvSpPr txBox="true"/>
          <p:nvPr/>
        </p:nvSpPr>
        <p:spPr>
          <a:xfrm rot="0">
            <a:off x="5963740" y="4912890"/>
            <a:ext cx="2983426" cy="356235"/>
          </a:xfrm>
          <a:prstGeom prst="rect">
            <a:avLst/>
          </a:prstGeom>
        </p:spPr>
        <p:txBody>
          <a:bodyPr anchor="t" rtlCol="false" tIns="0" lIns="0" bIns="0" rIns="0">
            <a:spAutoFit/>
          </a:bodyPr>
          <a:lstStyle/>
          <a:p>
            <a:pPr algn="just">
              <a:lnSpc>
                <a:spcPts val="2940"/>
              </a:lnSpc>
            </a:pPr>
            <a:r>
              <a:rPr lang="en-US" sz="2100">
                <a:solidFill>
                  <a:srgbClr val="FFFFFF"/>
                </a:solidFill>
                <a:latin typeface="Canva Sans Bold"/>
              </a:rPr>
              <a:t>1</a:t>
            </a:r>
          </a:p>
        </p:txBody>
      </p:sp>
      <p:sp>
        <p:nvSpPr>
          <p:cNvPr name="TextBox 48" id="48"/>
          <p:cNvSpPr txBox="true"/>
          <p:nvPr/>
        </p:nvSpPr>
        <p:spPr>
          <a:xfrm rot="0">
            <a:off x="5963740" y="7230920"/>
            <a:ext cx="2983426" cy="356235"/>
          </a:xfrm>
          <a:prstGeom prst="rect">
            <a:avLst/>
          </a:prstGeom>
        </p:spPr>
        <p:txBody>
          <a:bodyPr anchor="t" rtlCol="false" tIns="0" lIns="0" bIns="0" rIns="0">
            <a:spAutoFit/>
          </a:bodyPr>
          <a:lstStyle/>
          <a:p>
            <a:pPr algn="just">
              <a:lnSpc>
                <a:spcPts val="2940"/>
              </a:lnSpc>
            </a:pPr>
            <a:r>
              <a:rPr lang="en-US" sz="2100">
                <a:solidFill>
                  <a:srgbClr val="342326"/>
                </a:solidFill>
                <a:latin typeface="Canva Sans Bold"/>
              </a:rPr>
              <a:t>3</a:t>
            </a:r>
          </a:p>
        </p:txBody>
      </p:sp>
      <p:sp>
        <p:nvSpPr>
          <p:cNvPr name="TextBox 49" id="49"/>
          <p:cNvSpPr txBox="true"/>
          <p:nvPr/>
        </p:nvSpPr>
        <p:spPr>
          <a:xfrm rot="0">
            <a:off x="12678154" y="4912890"/>
            <a:ext cx="2983426" cy="356235"/>
          </a:xfrm>
          <a:prstGeom prst="rect">
            <a:avLst/>
          </a:prstGeom>
        </p:spPr>
        <p:txBody>
          <a:bodyPr anchor="t" rtlCol="false" tIns="0" lIns="0" bIns="0" rIns="0">
            <a:spAutoFit/>
          </a:bodyPr>
          <a:lstStyle/>
          <a:p>
            <a:pPr algn="just">
              <a:lnSpc>
                <a:spcPts val="2940"/>
              </a:lnSpc>
            </a:pPr>
            <a:r>
              <a:rPr lang="en-US" sz="2100">
                <a:solidFill>
                  <a:srgbClr val="342326"/>
                </a:solidFill>
                <a:latin typeface="Canva Sans Bold"/>
              </a:rPr>
              <a:t>2</a:t>
            </a:r>
          </a:p>
        </p:txBody>
      </p:sp>
      <p:sp>
        <p:nvSpPr>
          <p:cNvPr name="TextBox 50" id="50"/>
          <p:cNvSpPr txBox="true"/>
          <p:nvPr/>
        </p:nvSpPr>
        <p:spPr>
          <a:xfrm rot="0">
            <a:off x="12678154" y="7230920"/>
            <a:ext cx="2983426" cy="356235"/>
          </a:xfrm>
          <a:prstGeom prst="rect">
            <a:avLst/>
          </a:prstGeom>
        </p:spPr>
        <p:txBody>
          <a:bodyPr anchor="t" rtlCol="false" tIns="0" lIns="0" bIns="0" rIns="0">
            <a:spAutoFit/>
          </a:bodyPr>
          <a:lstStyle/>
          <a:p>
            <a:pPr algn="just">
              <a:lnSpc>
                <a:spcPts val="2940"/>
              </a:lnSpc>
            </a:pPr>
            <a:r>
              <a:rPr lang="en-US" sz="2100">
                <a:solidFill>
                  <a:srgbClr val="FFFFFF"/>
                </a:solidFill>
                <a:latin typeface="Canva Sans Bold"/>
              </a:rPr>
              <a:t>4</a:t>
            </a:r>
          </a:p>
        </p:txBody>
      </p:sp>
      <p:sp>
        <p:nvSpPr>
          <p:cNvPr name="TextBox 51" id="51"/>
          <p:cNvSpPr txBox="true"/>
          <p:nvPr/>
        </p:nvSpPr>
        <p:spPr>
          <a:xfrm rot="0">
            <a:off x="5963740" y="7731010"/>
            <a:ext cx="3821626" cy="616585"/>
          </a:xfrm>
          <a:prstGeom prst="rect">
            <a:avLst/>
          </a:prstGeom>
        </p:spPr>
        <p:txBody>
          <a:bodyPr anchor="t" rtlCol="false" tIns="0" lIns="0" bIns="0" rIns="0">
            <a:spAutoFit/>
          </a:bodyPr>
          <a:lstStyle/>
          <a:p>
            <a:pPr algn="just">
              <a:lnSpc>
                <a:spcPts val="2420"/>
              </a:lnSpc>
            </a:pPr>
            <a:r>
              <a:rPr lang="en-US" sz="2000">
                <a:solidFill>
                  <a:srgbClr val="342326"/>
                </a:solidFill>
                <a:latin typeface="Canva Sans"/>
              </a:rPr>
              <a:t>Memberikan bantuan kepada pengguna dalam sehari-hari. </a:t>
            </a:r>
          </a:p>
        </p:txBody>
      </p:sp>
      <p:sp>
        <p:nvSpPr>
          <p:cNvPr name="TextBox 52" id="52"/>
          <p:cNvSpPr txBox="true"/>
          <p:nvPr/>
        </p:nvSpPr>
        <p:spPr>
          <a:xfrm rot="0">
            <a:off x="12678154" y="5298701"/>
            <a:ext cx="4332782" cy="1226185"/>
          </a:xfrm>
          <a:prstGeom prst="rect">
            <a:avLst/>
          </a:prstGeom>
        </p:spPr>
        <p:txBody>
          <a:bodyPr anchor="t" rtlCol="false" tIns="0" lIns="0" bIns="0" rIns="0">
            <a:spAutoFit/>
          </a:bodyPr>
          <a:lstStyle/>
          <a:p>
            <a:pPr algn="just">
              <a:lnSpc>
                <a:spcPts val="2420"/>
              </a:lnSpc>
            </a:pPr>
            <a:r>
              <a:rPr lang="en-US" sz="2000">
                <a:solidFill>
                  <a:srgbClr val="342326"/>
                </a:solidFill>
                <a:latin typeface="Canva Sans"/>
              </a:rPr>
              <a:t>Virtual Assistant berkontribusi dalam meningkatkan pengalaman pengguna dalam berbagai aspek kehidupan digital.</a:t>
            </a:r>
          </a:p>
        </p:txBody>
      </p:sp>
      <p:sp>
        <p:nvSpPr>
          <p:cNvPr name="TextBox 53" id="53"/>
          <p:cNvSpPr txBox="true"/>
          <p:nvPr/>
        </p:nvSpPr>
        <p:spPr>
          <a:xfrm rot="0">
            <a:off x="12678154" y="7662788"/>
            <a:ext cx="3821626" cy="1530985"/>
          </a:xfrm>
          <a:prstGeom prst="rect">
            <a:avLst/>
          </a:prstGeom>
        </p:spPr>
        <p:txBody>
          <a:bodyPr anchor="t" rtlCol="false" tIns="0" lIns="0" bIns="0" rIns="0">
            <a:spAutoFit/>
          </a:bodyPr>
          <a:lstStyle/>
          <a:p>
            <a:pPr algn="just">
              <a:lnSpc>
                <a:spcPts val="2420"/>
              </a:lnSpc>
            </a:pPr>
            <a:r>
              <a:rPr lang="en-US" sz="2000">
                <a:solidFill>
                  <a:srgbClr val="FFFFFF"/>
                </a:solidFill>
                <a:latin typeface="Canva Sans"/>
              </a:rPr>
              <a:t>Membantu pengguna dalam menyelesaikan pencarian dengan lebih cepat, mudah, menghemat waktu dan tenaga.</a:t>
            </a:r>
          </a:p>
          <a:p>
            <a:pPr algn="just">
              <a:lnSpc>
                <a:spcPts val="2420"/>
              </a:lnSpc>
            </a:pPr>
          </a:p>
        </p:txBody>
      </p:sp>
      <p:sp>
        <p:nvSpPr>
          <p:cNvPr name="Freeform 54" id="54"/>
          <p:cNvSpPr/>
          <p:nvPr/>
        </p:nvSpPr>
        <p:spPr>
          <a:xfrm flipH="false" flipV="false" rot="0">
            <a:off x="4010650" y="7672313"/>
            <a:ext cx="1355546" cy="867549"/>
          </a:xfrm>
          <a:custGeom>
            <a:avLst/>
            <a:gdLst/>
            <a:ahLst/>
            <a:cxnLst/>
            <a:rect r="r" b="b" t="t" l="l"/>
            <a:pathLst>
              <a:path h="867549" w="1355546">
                <a:moveTo>
                  <a:pt x="0" y="0"/>
                </a:moveTo>
                <a:lnTo>
                  <a:pt x="1355545" y="0"/>
                </a:lnTo>
                <a:lnTo>
                  <a:pt x="1355545" y="867550"/>
                </a:lnTo>
                <a:lnTo>
                  <a:pt x="0" y="86755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8270" y="-713455"/>
            <a:ext cx="4767997" cy="11824712"/>
            <a:chOff x="0" y="0"/>
            <a:chExt cx="1255769" cy="3114328"/>
          </a:xfrm>
        </p:grpSpPr>
        <p:sp>
          <p:nvSpPr>
            <p:cNvPr name="Freeform 3" id="3"/>
            <p:cNvSpPr/>
            <p:nvPr/>
          </p:nvSpPr>
          <p:spPr>
            <a:xfrm flipH="false" flipV="false" rot="0">
              <a:off x="0" y="0"/>
              <a:ext cx="1255769" cy="3114328"/>
            </a:xfrm>
            <a:custGeom>
              <a:avLst/>
              <a:gdLst/>
              <a:ahLst/>
              <a:cxnLst/>
              <a:rect r="r" b="b" t="t" l="l"/>
              <a:pathLst>
                <a:path h="3114328" w="1255769">
                  <a:moveTo>
                    <a:pt x="0" y="0"/>
                  </a:moveTo>
                  <a:lnTo>
                    <a:pt x="1255769" y="0"/>
                  </a:lnTo>
                  <a:lnTo>
                    <a:pt x="1255769" y="3114328"/>
                  </a:lnTo>
                  <a:lnTo>
                    <a:pt x="0" y="3114328"/>
                  </a:lnTo>
                  <a:close/>
                </a:path>
              </a:pathLst>
            </a:custGeom>
            <a:solidFill>
              <a:srgbClr val="4767A5"/>
            </a:solidFill>
          </p:spPr>
        </p:sp>
        <p:sp>
          <p:nvSpPr>
            <p:cNvPr name="TextBox 4" id="4"/>
            <p:cNvSpPr txBox="true"/>
            <p:nvPr/>
          </p:nvSpPr>
          <p:spPr>
            <a:xfrm>
              <a:off x="0" y="-38100"/>
              <a:ext cx="1255769" cy="31524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8208983" y="5143500"/>
            <a:ext cx="7715250" cy="2176635"/>
            <a:chOff x="0" y="0"/>
            <a:chExt cx="2032000" cy="573270"/>
          </a:xfrm>
        </p:grpSpPr>
        <p:sp>
          <p:nvSpPr>
            <p:cNvPr name="Freeform 6" id="6"/>
            <p:cNvSpPr/>
            <p:nvPr/>
          </p:nvSpPr>
          <p:spPr>
            <a:xfrm flipH="false" flipV="false" rot="0">
              <a:off x="0" y="0"/>
              <a:ext cx="2032000" cy="573270"/>
            </a:xfrm>
            <a:custGeom>
              <a:avLst/>
              <a:gdLst/>
              <a:ahLst/>
              <a:cxnLst/>
              <a:rect r="r" b="b" t="t" l="l"/>
              <a:pathLst>
                <a:path h="573270" w="2032000">
                  <a:moveTo>
                    <a:pt x="0" y="0"/>
                  </a:moveTo>
                  <a:lnTo>
                    <a:pt x="2032000" y="0"/>
                  </a:lnTo>
                  <a:lnTo>
                    <a:pt x="2032000" y="573270"/>
                  </a:lnTo>
                  <a:lnTo>
                    <a:pt x="0" y="573270"/>
                  </a:lnTo>
                  <a:close/>
                </a:path>
              </a:pathLst>
            </a:custGeom>
            <a:solidFill>
              <a:srgbClr val="4767A5"/>
            </a:solidFill>
          </p:spPr>
        </p:sp>
        <p:sp>
          <p:nvSpPr>
            <p:cNvPr name="TextBox 7" id="7"/>
            <p:cNvSpPr txBox="true"/>
            <p:nvPr/>
          </p:nvSpPr>
          <p:spPr>
            <a:xfrm>
              <a:off x="0" y="-38100"/>
              <a:ext cx="2032000" cy="61137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8208983" y="7558260"/>
            <a:ext cx="7715250" cy="2176635"/>
            <a:chOff x="0" y="0"/>
            <a:chExt cx="2032000" cy="573270"/>
          </a:xfrm>
        </p:grpSpPr>
        <p:sp>
          <p:nvSpPr>
            <p:cNvPr name="Freeform 9" id="9"/>
            <p:cNvSpPr/>
            <p:nvPr/>
          </p:nvSpPr>
          <p:spPr>
            <a:xfrm flipH="false" flipV="false" rot="0">
              <a:off x="0" y="0"/>
              <a:ext cx="2032000" cy="573270"/>
            </a:xfrm>
            <a:custGeom>
              <a:avLst/>
              <a:gdLst/>
              <a:ahLst/>
              <a:cxnLst/>
              <a:rect r="r" b="b" t="t" l="l"/>
              <a:pathLst>
                <a:path h="573270" w="2032000">
                  <a:moveTo>
                    <a:pt x="0" y="0"/>
                  </a:moveTo>
                  <a:lnTo>
                    <a:pt x="2032000" y="0"/>
                  </a:lnTo>
                  <a:lnTo>
                    <a:pt x="2032000" y="573270"/>
                  </a:lnTo>
                  <a:lnTo>
                    <a:pt x="0" y="573270"/>
                  </a:lnTo>
                  <a:close/>
                </a:path>
              </a:pathLst>
            </a:custGeom>
            <a:solidFill>
              <a:srgbClr val="4767A5"/>
            </a:solidFill>
          </p:spPr>
        </p:sp>
        <p:sp>
          <p:nvSpPr>
            <p:cNvPr name="TextBox 10" id="10"/>
            <p:cNvSpPr txBox="true"/>
            <p:nvPr/>
          </p:nvSpPr>
          <p:spPr>
            <a:xfrm>
              <a:off x="0" y="-38100"/>
              <a:ext cx="2032000" cy="611370"/>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708270" y="5143500"/>
            <a:ext cx="3473939" cy="5737737"/>
          </a:xfrm>
          <a:custGeom>
            <a:avLst/>
            <a:gdLst/>
            <a:ahLst/>
            <a:cxnLst/>
            <a:rect r="r" b="b" t="t" l="l"/>
            <a:pathLst>
              <a:path h="5737737" w="3473939">
                <a:moveTo>
                  <a:pt x="0" y="0"/>
                </a:moveTo>
                <a:lnTo>
                  <a:pt x="3473940" y="0"/>
                </a:lnTo>
                <a:lnTo>
                  <a:pt x="3473940" y="5737737"/>
                </a:lnTo>
                <a:lnTo>
                  <a:pt x="0" y="57377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3" id="13"/>
          <p:cNvGrpSpPr/>
          <p:nvPr/>
        </p:nvGrpSpPr>
        <p:grpSpPr>
          <a:xfrm rot="0">
            <a:off x="8208983" y="1505426"/>
            <a:ext cx="7715250" cy="1312536"/>
            <a:chOff x="0" y="0"/>
            <a:chExt cx="10287000" cy="1750048"/>
          </a:xfrm>
        </p:grpSpPr>
        <p:grpSp>
          <p:nvGrpSpPr>
            <p:cNvPr name="Group 14" id="14"/>
            <p:cNvGrpSpPr>
              <a:grpSpLocks noChangeAspect="true"/>
            </p:cNvGrpSpPr>
            <p:nvPr/>
          </p:nvGrpSpPr>
          <p:grpSpPr>
            <a:xfrm rot="0">
              <a:off x="0" y="0"/>
              <a:ext cx="10287000" cy="1750048"/>
              <a:chOff x="0" y="0"/>
              <a:chExt cx="13271500" cy="2257778"/>
            </a:xfrm>
          </p:grpSpPr>
          <p:sp>
            <p:nvSpPr>
              <p:cNvPr name="Freeform 15" id="15"/>
              <p:cNvSpPr/>
              <p:nvPr/>
            </p:nvSpPr>
            <p:spPr>
              <a:xfrm flipH="false" flipV="false" rot="0">
                <a:off x="16351" y="0"/>
                <a:ext cx="7904728" cy="2257821"/>
              </a:xfrm>
              <a:custGeom>
                <a:avLst/>
                <a:gdLst/>
                <a:ahLst/>
                <a:cxnLst/>
                <a:rect r="r" b="b" t="t" l="l"/>
                <a:pathLst>
                  <a:path h="2257821" w="7904728">
                    <a:moveTo>
                      <a:pt x="618649" y="0"/>
                    </a:moveTo>
                    <a:cubicBezTo>
                      <a:pt x="501749" y="0"/>
                      <a:pt x="406982" y="94766"/>
                      <a:pt x="406982" y="211667"/>
                    </a:cubicBezTo>
                    <a:lnTo>
                      <a:pt x="406982" y="282222"/>
                    </a:lnTo>
                    <a:cubicBezTo>
                      <a:pt x="406982" y="399122"/>
                      <a:pt x="501749" y="493889"/>
                      <a:pt x="618649" y="493889"/>
                    </a:cubicBezTo>
                    <a:cubicBezTo>
                      <a:pt x="735549" y="493889"/>
                      <a:pt x="830316" y="399122"/>
                      <a:pt x="830316" y="282222"/>
                    </a:cubicBezTo>
                    <a:lnTo>
                      <a:pt x="830316" y="211667"/>
                    </a:lnTo>
                    <a:cubicBezTo>
                      <a:pt x="830316" y="94766"/>
                      <a:pt x="735549" y="0"/>
                      <a:pt x="618649" y="0"/>
                    </a:cubicBezTo>
                    <a:moveTo>
                      <a:pt x="399433" y="969998"/>
                    </a:moveTo>
                    <a:cubicBezTo>
                      <a:pt x="400632" y="961884"/>
                      <a:pt x="389202" y="958709"/>
                      <a:pt x="386027" y="966258"/>
                    </a:cubicBezTo>
                    <a:lnTo>
                      <a:pt x="232005" y="1325598"/>
                    </a:lnTo>
                    <a:cubicBezTo>
                      <a:pt x="209748" y="1377518"/>
                      <a:pt x="158672" y="1411161"/>
                      <a:pt x="102182" y="1411111"/>
                    </a:cubicBezTo>
                    <a:lnTo>
                      <a:pt x="37130" y="1411111"/>
                    </a:lnTo>
                    <a:cubicBezTo>
                      <a:pt x="25266" y="1411122"/>
                      <a:pt x="14190" y="1405168"/>
                      <a:pt x="7655" y="1395265"/>
                    </a:cubicBezTo>
                    <a:cubicBezTo>
                      <a:pt x="1120" y="1385363"/>
                      <a:pt x="0" y="1372839"/>
                      <a:pt x="4675" y="1361934"/>
                    </a:cubicBezTo>
                    <a:lnTo>
                      <a:pt x="195316" y="917222"/>
                    </a:lnTo>
                    <a:lnTo>
                      <a:pt x="265448" y="741821"/>
                    </a:lnTo>
                    <a:cubicBezTo>
                      <a:pt x="308318" y="634683"/>
                      <a:pt x="412094" y="564437"/>
                      <a:pt x="527491" y="564444"/>
                    </a:cubicBezTo>
                    <a:lnTo>
                      <a:pt x="709807" y="564444"/>
                    </a:lnTo>
                    <a:cubicBezTo>
                      <a:pt x="825204" y="564437"/>
                      <a:pt x="928980" y="634683"/>
                      <a:pt x="971850" y="741821"/>
                    </a:cubicBezTo>
                    <a:lnTo>
                      <a:pt x="1041982" y="917222"/>
                    </a:lnTo>
                    <a:lnTo>
                      <a:pt x="1232553" y="1361934"/>
                    </a:lnTo>
                    <a:cubicBezTo>
                      <a:pt x="1237228" y="1372839"/>
                      <a:pt x="1236108" y="1385363"/>
                      <a:pt x="1229572" y="1395265"/>
                    </a:cubicBezTo>
                    <a:cubicBezTo>
                      <a:pt x="1223037" y="1405168"/>
                      <a:pt x="1211962" y="1411122"/>
                      <a:pt x="1200097" y="1411111"/>
                    </a:cubicBezTo>
                    <a:lnTo>
                      <a:pt x="1135045" y="1411111"/>
                    </a:lnTo>
                    <a:cubicBezTo>
                      <a:pt x="1078607" y="1411105"/>
                      <a:pt x="1027601" y="1377471"/>
                      <a:pt x="1005364" y="1325598"/>
                    </a:cubicBezTo>
                    <a:lnTo>
                      <a:pt x="851341" y="966258"/>
                    </a:lnTo>
                    <a:cubicBezTo>
                      <a:pt x="848096" y="958709"/>
                      <a:pt x="836736" y="961884"/>
                      <a:pt x="837865" y="969998"/>
                    </a:cubicBezTo>
                    <a:lnTo>
                      <a:pt x="900871" y="1411111"/>
                    </a:lnTo>
                    <a:lnTo>
                      <a:pt x="968252" y="2219607"/>
                    </a:lnTo>
                    <a:cubicBezTo>
                      <a:pt x="969060" y="2229429"/>
                      <a:pt x="965723" y="2239141"/>
                      <a:pt x="959048" y="2246392"/>
                    </a:cubicBezTo>
                    <a:cubicBezTo>
                      <a:pt x="952374" y="2253643"/>
                      <a:pt x="942970" y="2257771"/>
                      <a:pt x="933115" y="2257778"/>
                    </a:cubicBezTo>
                    <a:lnTo>
                      <a:pt x="879281" y="2257778"/>
                    </a:lnTo>
                    <a:cubicBezTo>
                      <a:pt x="810300" y="2257786"/>
                      <a:pt x="751423" y="2207921"/>
                      <a:pt x="740075" y="2139879"/>
                    </a:cubicBezTo>
                    <a:lnTo>
                      <a:pt x="625705" y="1452880"/>
                    </a:lnTo>
                    <a:cubicBezTo>
                      <a:pt x="624364" y="1444978"/>
                      <a:pt x="613075" y="1444978"/>
                      <a:pt x="611735" y="1452880"/>
                    </a:cubicBezTo>
                    <a:lnTo>
                      <a:pt x="497293" y="2139879"/>
                    </a:lnTo>
                    <a:cubicBezTo>
                      <a:pt x="485942" y="2207948"/>
                      <a:pt x="427025" y="2257821"/>
                      <a:pt x="358017" y="2257778"/>
                    </a:cubicBezTo>
                    <a:lnTo>
                      <a:pt x="304183" y="2257778"/>
                    </a:lnTo>
                    <a:cubicBezTo>
                      <a:pt x="294328" y="2257771"/>
                      <a:pt x="284924" y="2253643"/>
                      <a:pt x="278250" y="2246392"/>
                    </a:cubicBezTo>
                    <a:cubicBezTo>
                      <a:pt x="271575" y="2239141"/>
                      <a:pt x="268238" y="2229429"/>
                      <a:pt x="269046" y="2219607"/>
                    </a:cubicBezTo>
                    <a:lnTo>
                      <a:pt x="336427" y="1411111"/>
                    </a:lnTo>
                    <a:lnTo>
                      <a:pt x="399433" y="969998"/>
                    </a:lnTo>
                    <a:moveTo>
                      <a:pt x="1952149" y="0"/>
                    </a:moveTo>
                    <a:cubicBezTo>
                      <a:pt x="1835249" y="0"/>
                      <a:pt x="1740482" y="94766"/>
                      <a:pt x="1740482" y="211667"/>
                    </a:cubicBezTo>
                    <a:lnTo>
                      <a:pt x="1740482" y="282222"/>
                    </a:lnTo>
                    <a:cubicBezTo>
                      <a:pt x="1740482" y="399122"/>
                      <a:pt x="1835249" y="493889"/>
                      <a:pt x="1952149" y="493889"/>
                    </a:cubicBezTo>
                    <a:cubicBezTo>
                      <a:pt x="2069049" y="493889"/>
                      <a:pt x="2163816" y="399122"/>
                      <a:pt x="2163816" y="282222"/>
                    </a:cubicBezTo>
                    <a:lnTo>
                      <a:pt x="2163816" y="211667"/>
                    </a:lnTo>
                    <a:cubicBezTo>
                      <a:pt x="2163816" y="94766"/>
                      <a:pt x="2069049" y="0"/>
                      <a:pt x="1952149" y="0"/>
                    </a:cubicBezTo>
                    <a:moveTo>
                      <a:pt x="1732933" y="969998"/>
                    </a:moveTo>
                    <a:cubicBezTo>
                      <a:pt x="1734132" y="961884"/>
                      <a:pt x="1722702" y="958709"/>
                      <a:pt x="1719527" y="966258"/>
                    </a:cubicBezTo>
                    <a:lnTo>
                      <a:pt x="1565505" y="1325598"/>
                    </a:lnTo>
                    <a:cubicBezTo>
                      <a:pt x="1543248" y="1377518"/>
                      <a:pt x="1492172" y="1411161"/>
                      <a:pt x="1435682" y="1411111"/>
                    </a:cubicBezTo>
                    <a:lnTo>
                      <a:pt x="1370630" y="1411111"/>
                    </a:lnTo>
                    <a:cubicBezTo>
                      <a:pt x="1358766" y="1411122"/>
                      <a:pt x="1347690" y="1405168"/>
                      <a:pt x="1341155" y="1395265"/>
                    </a:cubicBezTo>
                    <a:cubicBezTo>
                      <a:pt x="1334620" y="1385363"/>
                      <a:pt x="1333500" y="1372839"/>
                      <a:pt x="1338175" y="1361934"/>
                    </a:cubicBezTo>
                    <a:lnTo>
                      <a:pt x="1528816" y="917222"/>
                    </a:lnTo>
                    <a:lnTo>
                      <a:pt x="1598948" y="741821"/>
                    </a:lnTo>
                    <a:cubicBezTo>
                      <a:pt x="1641818" y="634683"/>
                      <a:pt x="1745595" y="564437"/>
                      <a:pt x="1860991" y="564444"/>
                    </a:cubicBezTo>
                    <a:lnTo>
                      <a:pt x="2043307" y="564444"/>
                    </a:lnTo>
                    <a:cubicBezTo>
                      <a:pt x="2158703" y="564437"/>
                      <a:pt x="2262480" y="634683"/>
                      <a:pt x="2305350" y="741821"/>
                    </a:cubicBezTo>
                    <a:lnTo>
                      <a:pt x="2375482" y="917222"/>
                    </a:lnTo>
                    <a:lnTo>
                      <a:pt x="2566053" y="1361934"/>
                    </a:lnTo>
                    <a:cubicBezTo>
                      <a:pt x="2570728" y="1372839"/>
                      <a:pt x="2569608" y="1385363"/>
                      <a:pt x="2563072" y="1395265"/>
                    </a:cubicBezTo>
                    <a:cubicBezTo>
                      <a:pt x="2556537" y="1405168"/>
                      <a:pt x="2545462" y="1411122"/>
                      <a:pt x="2533597" y="1411111"/>
                    </a:cubicBezTo>
                    <a:lnTo>
                      <a:pt x="2468545" y="1411111"/>
                    </a:lnTo>
                    <a:cubicBezTo>
                      <a:pt x="2412107" y="1411105"/>
                      <a:pt x="2361101" y="1377471"/>
                      <a:pt x="2338864" y="1325598"/>
                    </a:cubicBezTo>
                    <a:lnTo>
                      <a:pt x="2184841" y="966258"/>
                    </a:lnTo>
                    <a:cubicBezTo>
                      <a:pt x="2181596" y="958709"/>
                      <a:pt x="2170236" y="961884"/>
                      <a:pt x="2171365" y="969998"/>
                    </a:cubicBezTo>
                    <a:lnTo>
                      <a:pt x="2234371" y="1411111"/>
                    </a:lnTo>
                    <a:lnTo>
                      <a:pt x="2301752" y="2219607"/>
                    </a:lnTo>
                    <a:cubicBezTo>
                      <a:pt x="2302560" y="2229429"/>
                      <a:pt x="2299223" y="2239141"/>
                      <a:pt x="2292548" y="2246392"/>
                    </a:cubicBezTo>
                    <a:cubicBezTo>
                      <a:pt x="2285874" y="2253643"/>
                      <a:pt x="2276470" y="2257771"/>
                      <a:pt x="2266615" y="2257778"/>
                    </a:cubicBezTo>
                    <a:lnTo>
                      <a:pt x="2212781" y="2257778"/>
                    </a:lnTo>
                    <a:cubicBezTo>
                      <a:pt x="2143800" y="2257786"/>
                      <a:pt x="2084923" y="2207921"/>
                      <a:pt x="2073575" y="2139879"/>
                    </a:cubicBezTo>
                    <a:lnTo>
                      <a:pt x="1959205" y="1452880"/>
                    </a:lnTo>
                    <a:cubicBezTo>
                      <a:pt x="1957864" y="1444978"/>
                      <a:pt x="1946575" y="1444978"/>
                      <a:pt x="1945234" y="1452880"/>
                    </a:cubicBezTo>
                    <a:lnTo>
                      <a:pt x="1830793" y="2139879"/>
                    </a:lnTo>
                    <a:cubicBezTo>
                      <a:pt x="1819442" y="2207948"/>
                      <a:pt x="1760525" y="2257821"/>
                      <a:pt x="1691517" y="2257778"/>
                    </a:cubicBezTo>
                    <a:lnTo>
                      <a:pt x="1637683" y="2257778"/>
                    </a:lnTo>
                    <a:cubicBezTo>
                      <a:pt x="1627828" y="2257771"/>
                      <a:pt x="1618424" y="2253643"/>
                      <a:pt x="1611750" y="2246392"/>
                    </a:cubicBezTo>
                    <a:cubicBezTo>
                      <a:pt x="1605075" y="2239141"/>
                      <a:pt x="1601738" y="2229429"/>
                      <a:pt x="1602546" y="2219607"/>
                    </a:cubicBezTo>
                    <a:lnTo>
                      <a:pt x="1669927" y="1411111"/>
                    </a:lnTo>
                    <a:lnTo>
                      <a:pt x="1732933" y="969998"/>
                    </a:lnTo>
                    <a:moveTo>
                      <a:pt x="3285649" y="0"/>
                    </a:moveTo>
                    <a:cubicBezTo>
                      <a:pt x="3168749" y="0"/>
                      <a:pt x="3073982" y="94766"/>
                      <a:pt x="3073982" y="211667"/>
                    </a:cubicBezTo>
                    <a:lnTo>
                      <a:pt x="3073982" y="282222"/>
                    </a:lnTo>
                    <a:cubicBezTo>
                      <a:pt x="3073982" y="399122"/>
                      <a:pt x="3168749" y="493889"/>
                      <a:pt x="3285649" y="493889"/>
                    </a:cubicBezTo>
                    <a:cubicBezTo>
                      <a:pt x="3402549" y="493889"/>
                      <a:pt x="3497316" y="399122"/>
                      <a:pt x="3497316" y="282222"/>
                    </a:cubicBezTo>
                    <a:lnTo>
                      <a:pt x="3497316" y="211667"/>
                    </a:lnTo>
                    <a:cubicBezTo>
                      <a:pt x="3497316" y="94766"/>
                      <a:pt x="3402549" y="0"/>
                      <a:pt x="3285649" y="0"/>
                    </a:cubicBezTo>
                    <a:moveTo>
                      <a:pt x="3066433" y="969998"/>
                    </a:moveTo>
                    <a:cubicBezTo>
                      <a:pt x="3067632" y="961884"/>
                      <a:pt x="3056202" y="958709"/>
                      <a:pt x="3053027" y="966258"/>
                    </a:cubicBezTo>
                    <a:lnTo>
                      <a:pt x="2899005" y="1325598"/>
                    </a:lnTo>
                    <a:cubicBezTo>
                      <a:pt x="2876748" y="1377518"/>
                      <a:pt x="2825672" y="1411161"/>
                      <a:pt x="2769182" y="1411111"/>
                    </a:cubicBezTo>
                    <a:lnTo>
                      <a:pt x="2704130" y="1411111"/>
                    </a:lnTo>
                    <a:cubicBezTo>
                      <a:pt x="2692266" y="1411122"/>
                      <a:pt x="2681190" y="1405168"/>
                      <a:pt x="2674655" y="1395265"/>
                    </a:cubicBezTo>
                    <a:cubicBezTo>
                      <a:pt x="2668120" y="1385363"/>
                      <a:pt x="2667000" y="1372839"/>
                      <a:pt x="2671675" y="1361934"/>
                    </a:cubicBezTo>
                    <a:lnTo>
                      <a:pt x="2862316" y="917222"/>
                    </a:lnTo>
                    <a:lnTo>
                      <a:pt x="2932448" y="741821"/>
                    </a:lnTo>
                    <a:cubicBezTo>
                      <a:pt x="2975318" y="634683"/>
                      <a:pt x="3079095" y="564437"/>
                      <a:pt x="3194491" y="564444"/>
                    </a:cubicBezTo>
                    <a:lnTo>
                      <a:pt x="3376807" y="564444"/>
                    </a:lnTo>
                    <a:cubicBezTo>
                      <a:pt x="3492203" y="564437"/>
                      <a:pt x="3595980" y="634683"/>
                      <a:pt x="3638850" y="741821"/>
                    </a:cubicBezTo>
                    <a:lnTo>
                      <a:pt x="3708982" y="917222"/>
                    </a:lnTo>
                    <a:lnTo>
                      <a:pt x="3899553" y="1361934"/>
                    </a:lnTo>
                    <a:cubicBezTo>
                      <a:pt x="3904228" y="1372839"/>
                      <a:pt x="3903107" y="1385363"/>
                      <a:pt x="3896572" y="1395265"/>
                    </a:cubicBezTo>
                    <a:cubicBezTo>
                      <a:pt x="3890037" y="1405168"/>
                      <a:pt x="3878962" y="1411122"/>
                      <a:pt x="3867097" y="1411111"/>
                    </a:cubicBezTo>
                    <a:lnTo>
                      <a:pt x="3802045" y="1411111"/>
                    </a:lnTo>
                    <a:cubicBezTo>
                      <a:pt x="3745607" y="1411105"/>
                      <a:pt x="3694601" y="1377471"/>
                      <a:pt x="3672364" y="1325598"/>
                    </a:cubicBezTo>
                    <a:lnTo>
                      <a:pt x="3518341" y="966258"/>
                    </a:lnTo>
                    <a:cubicBezTo>
                      <a:pt x="3515096" y="958709"/>
                      <a:pt x="3503736" y="961884"/>
                      <a:pt x="3504865" y="969998"/>
                    </a:cubicBezTo>
                    <a:lnTo>
                      <a:pt x="3567871" y="1411111"/>
                    </a:lnTo>
                    <a:lnTo>
                      <a:pt x="3635252" y="2219607"/>
                    </a:lnTo>
                    <a:cubicBezTo>
                      <a:pt x="3636060" y="2229429"/>
                      <a:pt x="3632723" y="2239141"/>
                      <a:pt x="3626048" y="2246392"/>
                    </a:cubicBezTo>
                    <a:cubicBezTo>
                      <a:pt x="3619374" y="2253643"/>
                      <a:pt x="3609970" y="2257771"/>
                      <a:pt x="3600115" y="2257778"/>
                    </a:cubicBezTo>
                    <a:lnTo>
                      <a:pt x="3546281" y="2257778"/>
                    </a:lnTo>
                    <a:cubicBezTo>
                      <a:pt x="3477299" y="2257786"/>
                      <a:pt x="3418423" y="2207921"/>
                      <a:pt x="3407075" y="2139879"/>
                    </a:cubicBezTo>
                    <a:lnTo>
                      <a:pt x="3292704" y="1452880"/>
                    </a:lnTo>
                    <a:cubicBezTo>
                      <a:pt x="3291364" y="1444978"/>
                      <a:pt x="3280075" y="1444978"/>
                      <a:pt x="3278735" y="1452880"/>
                    </a:cubicBezTo>
                    <a:lnTo>
                      <a:pt x="3164293" y="2139879"/>
                    </a:lnTo>
                    <a:cubicBezTo>
                      <a:pt x="3152942" y="2207948"/>
                      <a:pt x="3094025" y="2257821"/>
                      <a:pt x="3025017" y="2257778"/>
                    </a:cubicBezTo>
                    <a:lnTo>
                      <a:pt x="2971183" y="2257778"/>
                    </a:lnTo>
                    <a:cubicBezTo>
                      <a:pt x="2961328" y="2257771"/>
                      <a:pt x="2951924" y="2253643"/>
                      <a:pt x="2945250" y="2246392"/>
                    </a:cubicBezTo>
                    <a:cubicBezTo>
                      <a:pt x="2938575" y="2239141"/>
                      <a:pt x="2935238" y="2229429"/>
                      <a:pt x="2936046" y="2219607"/>
                    </a:cubicBezTo>
                    <a:lnTo>
                      <a:pt x="3003427" y="1411111"/>
                    </a:lnTo>
                    <a:lnTo>
                      <a:pt x="3066433" y="969998"/>
                    </a:lnTo>
                    <a:moveTo>
                      <a:pt x="4619149" y="0"/>
                    </a:moveTo>
                    <a:cubicBezTo>
                      <a:pt x="4502249" y="0"/>
                      <a:pt x="4407482" y="94766"/>
                      <a:pt x="4407482" y="211667"/>
                    </a:cubicBezTo>
                    <a:lnTo>
                      <a:pt x="4407482" y="282222"/>
                    </a:lnTo>
                    <a:cubicBezTo>
                      <a:pt x="4407482" y="399122"/>
                      <a:pt x="4502249" y="493889"/>
                      <a:pt x="4619149" y="493889"/>
                    </a:cubicBezTo>
                    <a:cubicBezTo>
                      <a:pt x="4736049" y="493889"/>
                      <a:pt x="4830816" y="399122"/>
                      <a:pt x="4830816" y="282222"/>
                    </a:cubicBezTo>
                    <a:lnTo>
                      <a:pt x="4830816" y="211667"/>
                    </a:lnTo>
                    <a:cubicBezTo>
                      <a:pt x="4830816" y="94766"/>
                      <a:pt x="4736049" y="0"/>
                      <a:pt x="4619149" y="0"/>
                    </a:cubicBezTo>
                    <a:moveTo>
                      <a:pt x="4399933" y="969998"/>
                    </a:moveTo>
                    <a:cubicBezTo>
                      <a:pt x="4401132" y="961884"/>
                      <a:pt x="4389702" y="958709"/>
                      <a:pt x="4386527" y="966258"/>
                    </a:cubicBezTo>
                    <a:lnTo>
                      <a:pt x="4232504" y="1325598"/>
                    </a:lnTo>
                    <a:cubicBezTo>
                      <a:pt x="4210248" y="1377518"/>
                      <a:pt x="4159172" y="1411161"/>
                      <a:pt x="4102682" y="1411111"/>
                    </a:cubicBezTo>
                    <a:lnTo>
                      <a:pt x="4037630" y="1411111"/>
                    </a:lnTo>
                    <a:cubicBezTo>
                      <a:pt x="4025765" y="1411122"/>
                      <a:pt x="4014691" y="1405168"/>
                      <a:pt x="4008155" y="1395265"/>
                    </a:cubicBezTo>
                    <a:cubicBezTo>
                      <a:pt x="4001620" y="1385363"/>
                      <a:pt x="4000500" y="1372839"/>
                      <a:pt x="4005174" y="1361934"/>
                    </a:cubicBezTo>
                    <a:lnTo>
                      <a:pt x="4195816" y="917222"/>
                    </a:lnTo>
                    <a:lnTo>
                      <a:pt x="4265948" y="741821"/>
                    </a:lnTo>
                    <a:cubicBezTo>
                      <a:pt x="4308818" y="634683"/>
                      <a:pt x="4412595" y="564437"/>
                      <a:pt x="4527991" y="564444"/>
                    </a:cubicBezTo>
                    <a:lnTo>
                      <a:pt x="4710307" y="564444"/>
                    </a:lnTo>
                    <a:cubicBezTo>
                      <a:pt x="4825703" y="564437"/>
                      <a:pt x="4929480" y="634683"/>
                      <a:pt x="4972350" y="741821"/>
                    </a:cubicBezTo>
                    <a:lnTo>
                      <a:pt x="5042482" y="917222"/>
                    </a:lnTo>
                    <a:lnTo>
                      <a:pt x="5233053" y="1361934"/>
                    </a:lnTo>
                    <a:cubicBezTo>
                      <a:pt x="5237728" y="1372839"/>
                      <a:pt x="5236607" y="1385363"/>
                      <a:pt x="5230072" y="1395265"/>
                    </a:cubicBezTo>
                    <a:cubicBezTo>
                      <a:pt x="5223537" y="1405168"/>
                      <a:pt x="5212462" y="1411122"/>
                      <a:pt x="5200597" y="1411111"/>
                    </a:cubicBezTo>
                    <a:lnTo>
                      <a:pt x="5135545" y="1411111"/>
                    </a:lnTo>
                    <a:cubicBezTo>
                      <a:pt x="5079107" y="1411105"/>
                      <a:pt x="5028101" y="1377471"/>
                      <a:pt x="5005864" y="1325598"/>
                    </a:cubicBezTo>
                    <a:lnTo>
                      <a:pt x="4851841" y="966258"/>
                    </a:lnTo>
                    <a:cubicBezTo>
                      <a:pt x="4848596" y="958709"/>
                      <a:pt x="4837236" y="961884"/>
                      <a:pt x="4838365" y="969998"/>
                    </a:cubicBezTo>
                    <a:lnTo>
                      <a:pt x="4901371" y="1411111"/>
                    </a:lnTo>
                    <a:lnTo>
                      <a:pt x="4968752" y="2219607"/>
                    </a:lnTo>
                    <a:cubicBezTo>
                      <a:pt x="4969560" y="2229429"/>
                      <a:pt x="4966223" y="2239141"/>
                      <a:pt x="4959548" y="2246392"/>
                    </a:cubicBezTo>
                    <a:cubicBezTo>
                      <a:pt x="4952874" y="2253643"/>
                      <a:pt x="4943470" y="2257771"/>
                      <a:pt x="4933615" y="2257778"/>
                    </a:cubicBezTo>
                    <a:lnTo>
                      <a:pt x="4879781" y="2257778"/>
                    </a:lnTo>
                    <a:cubicBezTo>
                      <a:pt x="4810799" y="2257786"/>
                      <a:pt x="4751923" y="2207921"/>
                      <a:pt x="4740575" y="2139879"/>
                    </a:cubicBezTo>
                    <a:lnTo>
                      <a:pt x="4626204" y="1452880"/>
                    </a:lnTo>
                    <a:cubicBezTo>
                      <a:pt x="4624864" y="1444978"/>
                      <a:pt x="4613575" y="1444978"/>
                      <a:pt x="4612235" y="1452880"/>
                    </a:cubicBezTo>
                    <a:lnTo>
                      <a:pt x="4497794" y="2139879"/>
                    </a:lnTo>
                    <a:cubicBezTo>
                      <a:pt x="4486442" y="2207948"/>
                      <a:pt x="4427525" y="2257821"/>
                      <a:pt x="4358517" y="2257778"/>
                    </a:cubicBezTo>
                    <a:lnTo>
                      <a:pt x="4304683" y="2257778"/>
                    </a:lnTo>
                    <a:cubicBezTo>
                      <a:pt x="4294828" y="2257771"/>
                      <a:pt x="4285424" y="2253643"/>
                      <a:pt x="4278750" y="2246392"/>
                    </a:cubicBezTo>
                    <a:cubicBezTo>
                      <a:pt x="4272075" y="2239141"/>
                      <a:pt x="4268738" y="2229429"/>
                      <a:pt x="4269546" y="2219607"/>
                    </a:cubicBezTo>
                    <a:lnTo>
                      <a:pt x="4336927" y="1411111"/>
                    </a:lnTo>
                    <a:lnTo>
                      <a:pt x="4399933" y="969998"/>
                    </a:lnTo>
                    <a:moveTo>
                      <a:pt x="5952649" y="0"/>
                    </a:moveTo>
                    <a:cubicBezTo>
                      <a:pt x="5835749" y="0"/>
                      <a:pt x="5740982" y="94766"/>
                      <a:pt x="5740982" y="211667"/>
                    </a:cubicBezTo>
                    <a:lnTo>
                      <a:pt x="5740982" y="282222"/>
                    </a:lnTo>
                    <a:cubicBezTo>
                      <a:pt x="5740982" y="399122"/>
                      <a:pt x="5835749" y="493889"/>
                      <a:pt x="5952649" y="493889"/>
                    </a:cubicBezTo>
                    <a:cubicBezTo>
                      <a:pt x="6069549" y="493889"/>
                      <a:pt x="6164316" y="399122"/>
                      <a:pt x="6164316" y="282222"/>
                    </a:cubicBezTo>
                    <a:lnTo>
                      <a:pt x="6164316" y="211667"/>
                    </a:lnTo>
                    <a:cubicBezTo>
                      <a:pt x="6164316" y="94766"/>
                      <a:pt x="6069549" y="0"/>
                      <a:pt x="5952649" y="0"/>
                    </a:cubicBezTo>
                    <a:moveTo>
                      <a:pt x="5733433" y="969998"/>
                    </a:moveTo>
                    <a:cubicBezTo>
                      <a:pt x="5734632" y="961884"/>
                      <a:pt x="5723202" y="958709"/>
                      <a:pt x="5720027" y="966258"/>
                    </a:cubicBezTo>
                    <a:lnTo>
                      <a:pt x="5566004" y="1325598"/>
                    </a:lnTo>
                    <a:cubicBezTo>
                      <a:pt x="5543748" y="1377518"/>
                      <a:pt x="5492672" y="1411161"/>
                      <a:pt x="5436182" y="1411111"/>
                    </a:cubicBezTo>
                    <a:lnTo>
                      <a:pt x="5371130" y="1411111"/>
                    </a:lnTo>
                    <a:cubicBezTo>
                      <a:pt x="5359265" y="1411122"/>
                      <a:pt x="5348191" y="1405168"/>
                      <a:pt x="5341655" y="1395265"/>
                    </a:cubicBezTo>
                    <a:cubicBezTo>
                      <a:pt x="5335120" y="1385363"/>
                      <a:pt x="5334000" y="1372839"/>
                      <a:pt x="5338674" y="1361934"/>
                    </a:cubicBezTo>
                    <a:lnTo>
                      <a:pt x="5529316" y="917222"/>
                    </a:lnTo>
                    <a:lnTo>
                      <a:pt x="5599448" y="741821"/>
                    </a:lnTo>
                    <a:cubicBezTo>
                      <a:pt x="5642318" y="634683"/>
                      <a:pt x="5746095" y="564437"/>
                      <a:pt x="5861491" y="564444"/>
                    </a:cubicBezTo>
                    <a:lnTo>
                      <a:pt x="6043807" y="564444"/>
                    </a:lnTo>
                    <a:cubicBezTo>
                      <a:pt x="6159203" y="564437"/>
                      <a:pt x="6262980" y="634683"/>
                      <a:pt x="6305850" y="741821"/>
                    </a:cubicBezTo>
                    <a:lnTo>
                      <a:pt x="6375982" y="917222"/>
                    </a:lnTo>
                    <a:lnTo>
                      <a:pt x="6566553" y="1361934"/>
                    </a:lnTo>
                    <a:cubicBezTo>
                      <a:pt x="6571228" y="1372839"/>
                      <a:pt x="6570107" y="1385363"/>
                      <a:pt x="6563572" y="1395265"/>
                    </a:cubicBezTo>
                    <a:cubicBezTo>
                      <a:pt x="6557037" y="1405168"/>
                      <a:pt x="6545962" y="1411122"/>
                      <a:pt x="6534097" y="1411111"/>
                    </a:cubicBezTo>
                    <a:lnTo>
                      <a:pt x="6469045" y="1411111"/>
                    </a:lnTo>
                    <a:cubicBezTo>
                      <a:pt x="6412607" y="1411105"/>
                      <a:pt x="6361601" y="1377471"/>
                      <a:pt x="6339364" y="1325598"/>
                    </a:cubicBezTo>
                    <a:lnTo>
                      <a:pt x="6185341" y="966258"/>
                    </a:lnTo>
                    <a:cubicBezTo>
                      <a:pt x="6182096" y="958709"/>
                      <a:pt x="6170736" y="961884"/>
                      <a:pt x="6171865" y="969998"/>
                    </a:cubicBezTo>
                    <a:lnTo>
                      <a:pt x="6234871" y="1411111"/>
                    </a:lnTo>
                    <a:lnTo>
                      <a:pt x="6302252" y="2219607"/>
                    </a:lnTo>
                    <a:cubicBezTo>
                      <a:pt x="6303060" y="2229429"/>
                      <a:pt x="6299723" y="2239141"/>
                      <a:pt x="6293048" y="2246392"/>
                    </a:cubicBezTo>
                    <a:cubicBezTo>
                      <a:pt x="6286374" y="2253643"/>
                      <a:pt x="6276970" y="2257771"/>
                      <a:pt x="6267115" y="2257778"/>
                    </a:cubicBezTo>
                    <a:lnTo>
                      <a:pt x="6213281" y="2257778"/>
                    </a:lnTo>
                    <a:cubicBezTo>
                      <a:pt x="6144299" y="2257786"/>
                      <a:pt x="6085423" y="2207921"/>
                      <a:pt x="6074075" y="2139879"/>
                    </a:cubicBezTo>
                    <a:lnTo>
                      <a:pt x="5959704" y="1452880"/>
                    </a:lnTo>
                    <a:cubicBezTo>
                      <a:pt x="5958364" y="1444978"/>
                      <a:pt x="5947075" y="1444978"/>
                      <a:pt x="5945735" y="1452880"/>
                    </a:cubicBezTo>
                    <a:lnTo>
                      <a:pt x="5831294" y="2139879"/>
                    </a:lnTo>
                    <a:cubicBezTo>
                      <a:pt x="5819942" y="2207948"/>
                      <a:pt x="5761025" y="2257821"/>
                      <a:pt x="5692017" y="2257778"/>
                    </a:cubicBezTo>
                    <a:lnTo>
                      <a:pt x="5638183" y="2257778"/>
                    </a:lnTo>
                    <a:cubicBezTo>
                      <a:pt x="5628328" y="2257771"/>
                      <a:pt x="5618924" y="2253643"/>
                      <a:pt x="5612250" y="2246392"/>
                    </a:cubicBezTo>
                    <a:cubicBezTo>
                      <a:pt x="5605575" y="2239141"/>
                      <a:pt x="5602238" y="2229429"/>
                      <a:pt x="5603046" y="2219607"/>
                    </a:cubicBezTo>
                    <a:lnTo>
                      <a:pt x="5670427" y="1411111"/>
                    </a:lnTo>
                    <a:lnTo>
                      <a:pt x="5733433" y="969998"/>
                    </a:lnTo>
                    <a:moveTo>
                      <a:pt x="7286149" y="0"/>
                    </a:moveTo>
                    <a:cubicBezTo>
                      <a:pt x="7169248" y="0"/>
                      <a:pt x="7074482" y="94766"/>
                      <a:pt x="7074482" y="211667"/>
                    </a:cubicBezTo>
                    <a:lnTo>
                      <a:pt x="7074482" y="282222"/>
                    </a:lnTo>
                    <a:cubicBezTo>
                      <a:pt x="7074482" y="399122"/>
                      <a:pt x="7169248" y="493889"/>
                      <a:pt x="7286149" y="493889"/>
                    </a:cubicBezTo>
                    <a:cubicBezTo>
                      <a:pt x="7403050" y="493889"/>
                      <a:pt x="7497816" y="399122"/>
                      <a:pt x="7497816" y="282222"/>
                    </a:cubicBezTo>
                    <a:lnTo>
                      <a:pt x="7497816" y="211667"/>
                    </a:lnTo>
                    <a:cubicBezTo>
                      <a:pt x="7497816" y="94766"/>
                      <a:pt x="7403050" y="0"/>
                      <a:pt x="7286149" y="0"/>
                    </a:cubicBezTo>
                    <a:moveTo>
                      <a:pt x="7066933" y="969998"/>
                    </a:moveTo>
                    <a:cubicBezTo>
                      <a:pt x="7068132" y="961884"/>
                      <a:pt x="7056703" y="958709"/>
                      <a:pt x="7053528" y="966258"/>
                    </a:cubicBezTo>
                    <a:lnTo>
                      <a:pt x="6899504" y="1325598"/>
                    </a:lnTo>
                    <a:cubicBezTo>
                      <a:pt x="6877248" y="1377518"/>
                      <a:pt x="6826172" y="1411161"/>
                      <a:pt x="6769682" y="1411111"/>
                    </a:cubicBezTo>
                    <a:lnTo>
                      <a:pt x="6704630" y="1411111"/>
                    </a:lnTo>
                    <a:cubicBezTo>
                      <a:pt x="6692766" y="1411122"/>
                      <a:pt x="6681691" y="1405168"/>
                      <a:pt x="6675155" y="1395265"/>
                    </a:cubicBezTo>
                    <a:cubicBezTo>
                      <a:pt x="6668620" y="1385363"/>
                      <a:pt x="6667500" y="1372839"/>
                      <a:pt x="6672175" y="1361934"/>
                    </a:cubicBezTo>
                    <a:lnTo>
                      <a:pt x="6862816" y="917222"/>
                    </a:lnTo>
                    <a:lnTo>
                      <a:pt x="6932948" y="741821"/>
                    </a:lnTo>
                    <a:cubicBezTo>
                      <a:pt x="6975818" y="634683"/>
                      <a:pt x="7079594" y="564437"/>
                      <a:pt x="7194991" y="564444"/>
                    </a:cubicBezTo>
                    <a:lnTo>
                      <a:pt x="7377307" y="564444"/>
                    </a:lnTo>
                    <a:cubicBezTo>
                      <a:pt x="7492704" y="564437"/>
                      <a:pt x="7596480" y="634683"/>
                      <a:pt x="7639350" y="741821"/>
                    </a:cubicBezTo>
                    <a:lnTo>
                      <a:pt x="7709482" y="917222"/>
                    </a:lnTo>
                    <a:lnTo>
                      <a:pt x="7900053" y="1361934"/>
                    </a:lnTo>
                    <a:cubicBezTo>
                      <a:pt x="7904728" y="1372839"/>
                      <a:pt x="7903607" y="1385363"/>
                      <a:pt x="7897072" y="1395265"/>
                    </a:cubicBezTo>
                    <a:cubicBezTo>
                      <a:pt x="7890537" y="1405168"/>
                      <a:pt x="7879462" y="1411122"/>
                      <a:pt x="7867597" y="1411111"/>
                    </a:cubicBezTo>
                    <a:lnTo>
                      <a:pt x="7802545" y="1411111"/>
                    </a:lnTo>
                    <a:cubicBezTo>
                      <a:pt x="7746107" y="1411105"/>
                      <a:pt x="7695101" y="1377471"/>
                      <a:pt x="7672864" y="1325598"/>
                    </a:cubicBezTo>
                    <a:lnTo>
                      <a:pt x="7518841" y="966258"/>
                    </a:lnTo>
                    <a:cubicBezTo>
                      <a:pt x="7515595" y="958709"/>
                      <a:pt x="7504236" y="961884"/>
                      <a:pt x="7505365" y="969998"/>
                    </a:cubicBezTo>
                    <a:lnTo>
                      <a:pt x="7568371" y="1411111"/>
                    </a:lnTo>
                    <a:lnTo>
                      <a:pt x="7635752" y="2219607"/>
                    </a:lnTo>
                    <a:cubicBezTo>
                      <a:pt x="7636560" y="2229429"/>
                      <a:pt x="7633222" y="2239141"/>
                      <a:pt x="7626548" y="2246392"/>
                    </a:cubicBezTo>
                    <a:cubicBezTo>
                      <a:pt x="7619874" y="2253643"/>
                      <a:pt x="7610470" y="2257771"/>
                      <a:pt x="7600615" y="2257778"/>
                    </a:cubicBezTo>
                    <a:lnTo>
                      <a:pt x="7546781" y="2257778"/>
                    </a:lnTo>
                    <a:cubicBezTo>
                      <a:pt x="7477799" y="2257786"/>
                      <a:pt x="7418922" y="2207921"/>
                      <a:pt x="7407575" y="2139879"/>
                    </a:cubicBezTo>
                    <a:lnTo>
                      <a:pt x="7293204" y="1452880"/>
                    </a:lnTo>
                    <a:cubicBezTo>
                      <a:pt x="7291864" y="1444978"/>
                      <a:pt x="7280575" y="1444978"/>
                      <a:pt x="7279235" y="1452880"/>
                    </a:cubicBezTo>
                    <a:lnTo>
                      <a:pt x="7164794" y="2139879"/>
                    </a:lnTo>
                    <a:cubicBezTo>
                      <a:pt x="7153442" y="2207948"/>
                      <a:pt x="7094525" y="2257821"/>
                      <a:pt x="7025517" y="2257778"/>
                    </a:cubicBezTo>
                    <a:lnTo>
                      <a:pt x="6971683" y="2257778"/>
                    </a:lnTo>
                    <a:cubicBezTo>
                      <a:pt x="6961828" y="2257771"/>
                      <a:pt x="6952424" y="2253643"/>
                      <a:pt x="6945750" y="2246392"/>
                    </a:cubicBezTo>
                    <a:cubicBezTo>
                      <a:pt x="6939076" y="2239141"/>
                      <a:pt x="6935738" y="2229429"/>
                      <a:pt x="6936546" y="2219607"/>
                    </a:cubicBezTo>
                    <a:lnTo>
                      <a:pt x="7003927" y="1411111"/>
                    </a:lnTo>
                    <a:lnTo>
                      <a:pt x="7066933" y="969998"/>
                    </a:lnTo>
                  </a:path>
                </a:pathLst>
              </a:custGeom>
              <a:solidFill>
                <a:srgbClr val="4767A5"/>
              </a:solidFill>
            </p:spPr>
          </p:sp>
          <p:sp>
            <p:nvSpPr>
              <p:cNvPr name="Freeform 16" id="16"/>
              <p:cNvSpPr/>
              <p:nvPr/>
            </p:nvSpPr>
            <p:spPr>
              <a:xfrm flipH="false" flipV="false" rot="0">
                <a:off x="8017351" y="0"/>
                <a:ext cx="5237727" cy="2257821"/>
              </a:xfrm>
              <a:custGeom>
                <a:avLst/>
                <a:gdLst/>
                <a:ahLst/>
                <a:cxnLst/>
                <a:rect r="r" b="b" t="t" l="l"/>
                <a:pathLst>
                  <a:path h="2257821" w="5237727">
                    <a:moveTo>
                      <a:pt x="618649" y="0"/>
                    </a:moveTo>
                    <a:cubicBezTo>
                      <a:pt x="501748" y="0"/>
                      <a:pt x="406982" y="94766"/>
                      <a:pt x="406982" y="211667"/>
                    </a:cubicBezTo>
                    <a:lnTo>
                      <a:pt x="406982" y="282222"/>
                    </a:lnTo>
                    <a:cubicBezTo>
                      <a:pt x="406982" y="399122"/>
                      <a:pt x="501748" y="493889"/>
                      <a:pt x="618649" y="493889"/>
                    </a:cubicBezTo>
                    <a:cubicBezTo>
                      <a:pt x="735550" y="493889"/>
                      <a:pt x="830316" y="399122"/>
                      <a:pt x="830316" y="282222"/>
                    </a:cubicBezTo>
                    <a:lnTo>
                      <a:pt x="830316" y="211667"/>
                    </a:lnTo>
                    <a:cubicBezTo>
                      <a:pt x="830316" y="94766"/>
                      <a:pt x="735550" y="0"/>
                      <a:pt x="618649" y="0"/>
                    </a:cubicBezTo>
                    <a:moveTo>
                      <a:pt x="399433" y="969998"/>
                    </a:moveTo>
                    <a:cubicBezTo>
                      <a:pt x="400632" y="961884"/>
                      <a:pt x="389203" y="958709"/>
                      <a:pt x="386028" y="966258"/>
                    </a:cubicBezTo>
                    <a:lnTo>
                      <a:pt x="232004" y="1325598"/>
                    </a:lnTo>
                    <a:cubicBezTo>
                      <a:pt x="209748" y="1377518"/>
                      <a:pt x="158672" y="1411161"/>
                      <a:pt x="102182" y="1411111"/>
                    </a:cubicBezTo>
                    <a:lnTo>
                      <a:pt x="37130" y="1411111"/>
                    </a:lnTo>
                    <a:cubicBezTo>
                      <a:pt x="25266" y="1411122"/>
                      <a:pt x="14191" y="1405168"/>
                      <a:pt x="7655" y="1395265"/>
                    </a:cubicBezTo>
                    <a:cubicBezTo>
                      <a:pt x="1120" y="1385363"/>
                      <a:pt x="0" y="1372839"/>
                      <a:pt x="4675" y="1361934"/>
                    </a:cubicBezTo>
                    <a:lnTo>
                      <a:pt x="195316" y="917222"/>
                    </a:lnTo>
                    <a:lnTo>
                      <a:pt x="265448" y="741821"/>
                    </a:lnTo>
                    <a:cubicBezTo>
                      <a:pt x="308318" y="634683"/>
                      <a:pt x="412094" y="564437"/>
                      <a:pt x="527491" y="564444"/>
                    </a:cubicBezTo>
                    <a:lnTo>
                      <a:pt x="709807" y="564444"/>
                    </a:lnTo>
                    <a:cubicBezTo>
                      <a:pt x="825204" y="564437"/>
                      <a:pt x="928980" y="634683"/>
                      <a:pt x="971850" y="741821"/>
                    </a:cubicBezTo>
                    <a:lnTo>
                      <a:pt x="1041982" y="917222"/>
                    </a:lnTo>
                    <a:lnTo>
                      <a:pt x="1232553" y="1361934"/>
                    </a:lnTo>
                    <a:cubicBezTo>
                      <a:pt x="1237228" y="1372839"/>
                      <a:pt x="1236107" y="1385363"/>
                      <a:pt x="1229572" y="1395265"/>
                    </a:cubicBezTo>
                    <a:cubicBezTo>
                      <a:pt x="1223037" y="1405168"/>
                      <a:pt x="1211962" y="1411122"/>
                      <a:pt x="1200097" y="1411111"/>
                    </a:cubicBezTo>
                    <a:lnTo>
                      <a:pt x="1135045" y="1411111"/>
                    </a:lnTo>
                    <a:cubicBezTo>
                      <a:pt x="1078607" y="1411105"/>
                      <a:pt x="1027601" y="1377471"/>
                      <a:pt x="1005364" y="1325598"/>
                    </a:cubicBezTo>
                    <a:lnTo>
                      <a:pt x="851341" y="966258"/>
                    </a:lnTo>
                    <a:cubicBezTo>
                      <a:pt x="848095" y="958709"/>
                      <a:pt x="836736" y="961884"/>
                      <a:pt x="837865" y="969998"/>
                    </a:cubicBezTo>
                    <a:lnTo>
                      <a:pt x="900871" y="1411111"/>
                    </a:lnTo>
                    <a:lnTo>
                      <a:pt x="968252" y="2219607"/>
                    </a:lnTo>
                    <a:cubicBezTo>
                      <a:pt x="969060" y="2229429"/>
                      <a:pt x="965722" y="2239141"/>
                      <a:pt x="959048" y="2246392"/>
                    </a:cubicBezTo>
                    <a:cubicBezTo>
                      <a:pt x="952374" y="2253643"/>
                      <a:pt x="942970" y="2257771"/>
                      <a:pt x="933115" y="2257778"/>
                    </a:cubicBezTo>
                    <a:lnTo>
                      <a:pt x="879281" y="2257778"/>
                    </a:lnTo>
                    <a:cubicBezTo>
                      <a:pt x="810299" y="2257786"/>
                      <a:pt x="751422" y="2207921"/>
                      <a:pt x="740075" y="2139879"/>
                    </a:cubicBezTo>
                    <a:lnTo>
                      <a:pt x="625704" y="1452880"/>
                    </a:lnTo>
                    <a:cubicBezTo>
                      <a:pt x="624364" y="1444978"/>
                      <a:pt x="613075" y="1444978"/>
                      <a:pt x="611735" y="1452880"/>
                    </a:cubicBezTo>
                    <a:lnTo>
                      <a:pt x="497294" y="2139879"/>
                    </a:lnTo>
                    <a:cubicBezTo>
                      <a:pt x="485942" y="2207948"/>
                      <a:pt x="427025" y="2257821"/>
                      <a:pt x="358017" y="2257778"/>
                    </a:cubicBezTo>
                    <a:lnTo>
                      <a:pt x="304183" y="2257778"/>
                    </a:lnTo>
                    <a:cubicBezTo>
                      <a:pt x="294328" y="2257771"/>
                      <a:pt x="284924" y="2253643"/>
                      <a:pt x="278250" y="2246392"/>
                    </a:cubicBezTo>
                    <a:cubicBezTo>
                      <a:pt x="271576" y="2239141"/>
                      <a:pt x="268238" y="2229429"/>
                      <a:pt x="269046" y="2219607"/>
                    </a:cubicBezTo>
                    <a:lnTo>
                      <a:pt x="336427" y="1411111"/>
                    </a:lnTo>
                    <a:lnTo>
                      <a:pt x="399433" y="969998"/>
                    </a:lnTo>
                    <a:moveTo>
                      <a:pt x="1952149" y="0"/>
                    </a:moveTo>
                    <a:cubicBezTo>
                      <a:pt x="1835248" y="0"/>
                      <a:pt x="1740482" y="94766"/>
                      <a:pt x="1740482" y="211667"/>
                    </a:cubicBezTo>
                    <a:lnTo>
                      <a:pt x="1740482" y="282222"/>
                    </a:lnTo>
                    <a:cubicBezTo>
                      <a:pt x="1740482" y="399122"/>
                      <a:pt x="1835248" y="493889"/>
                      <a:pt x="1952149" y="493889"/>
                    </a:cubicBezTo>
                    <a:cubicBezTo>
                      <a:pt x="2069050" y="493889"/>
                      <a:pt x="2163816" y="399122"/>
                      <a:pt x="2163816" y="282222"/>
                    </a:cubicBezTo>
                    <a:lnTo>
                      <a:pt x="2163816" y="211667"/>
                    </a:lnTo>
                    <a:cubicBezTo>
                      <a:pt x="2163816" y="94766"/>
                      <a:pt x="2069050" y="0"/>
                      <a:pt x="1952149" y="0"/>
                    </a:cubicBezTo>
                    <a:moveTo>
                      <a:pt x="1732933" y="969998"/>
                    </a:moveTo>
                    <a:cubicBezTo>
                      <a:pt x="1734132" y="961884"/>
                      <a:pt x="1722703" y="958709"/>
                      <a:pt x="1719528" y="966258"/>
                    </a:cubicBezTo>
                    <a:lnTo>
                      <a:pt x="1565504" y="1325598"/>
                    </a:lnTo>
                    <a:cubicBezTo>
                      <a:pt x="1543248" y="1377518"/>
                      <a:pt x="1492172" y="1411161"/>
                      <a:pt x="1435682" y="1411111"/>
                    </a:cubicBezTo>
                    <a:lnTo>
                      <a:pt x="1370630" y="1411111"/>
                    </a:lnTo>
                    <a:cubicBezTo>
                      <a:pt x="1358766" y="1411122"/>
                      <a:pt x="1347691" y="1405168"/>
                      <a:pt x="1341155" y="1395265"/>
                    </a:cubicBezTo>
                    <a:cubicBezTo>
                      <a:pt x="1334620" y="1385363"/>
                      <a:pt x="1333500" y="1372839"/>
                      <a:pt x="1338175" y="1361934"/>
                    </a:cubicBezTo>
                    <a:lnTo>
                      <a:pt x="1528816" y="917222"/>
                    </a:lnTo>
                    <a:lnTo>
                      <a:pt x="1598948" y="741821"/>
                    </a:lnTo>
                    <a:cubicBezTo>
                      <a:pt x="1641818" y="634683"/>
                      <a:pt x="1745594" y="564437"/>
                      <a:pt x="1860991" y="564444"/>
                    </a:cubicBezTo>
                    <a:lnTo>
                      <a:pt x="2043307" y="564444"/>
                    </a:lnTo>
                    <a:cubicBezTo>
                      <a:pt x="2158704" y="564437"/>
                      <a:pt x="2262480" y="634683"/>
                      <a:pt x="2305350" y="741821"/>
                    </a:cubicBezTo>
                    <a:lnTo>
                      <a:pt x="2375482" y="917222"/>
                    </a:lnTo>
                    <a:lnTo>
                      <a:pt x="2566053" y="1361934"/>
                    </a:lnTo>
                    <a:cubicBezTo>
                      <a:pt x="2570728" y="1372839"/>
                      <a:pt x="2569607" y="1385363"/>
                      <a:pt x="2563072" y="1395265"/>
                    </a:cubicBezTo>
                    <a:cubicBezTo>
                      <a:pt x="2556537" y="1405168"/>
                      <a:pt x="2545462" y="1411122"/>
                      <a:pt x="2533597" y="1411111"/>
                    </a:cubicBezTo>
                    <a:lnTo>
                      <a:pt x="2468545" y="1411111"/>
                    </a:lnTo>
                    <a:cubicBezTo>
                      <a:pt x="2412107" y="1411105"/>
                      <a:pt x="2361101" y="1377471"/>
                      <a:pt x="2338864" y="1325598"/>
                    </a:cubicBezTo>
                    <a:lnTo>
                      <a:pt x="2184841" y="966258"/>
                    </a:lnTo>
                    <a:cubicBezTo>
                      <a:pt x="2181595" y="958709"/>
                      <a:pt x="2170236" y="961884"/>
                      <a:pt x="2171365" y="969998"/>
                    </a:cubicBezTo>
                    <a:lnTo>
                      <a:pt x="2234371" y="1411111"/>
                    </a:lnTo>
                    <a:lnTo>
                      <a:pt x="2301752" y="2219607"/>
                    </a:lnTo>
                    <a:cubicBezTo>
                      <a:pt x="2302560" y="2229429"/>
                      <a:pt x="2299222" y="2239141"/>
                      <a:pt x="2292548" y="2246392"/>
                    </a:cubicBezTo>
                    <a:cubicBezTo>
                      <a:pt x="2285874" y="2253643"/>
                      <a:pt x="2276470" y="2257771"/>
                      <a:pt x="2266615" y="2257778"/>
                    </a:cubicBezTo>
                    <a:lnTo>
                      <a:pt x="2212781" y="2257778"/>
                    </a:lnTo>
                    <a:cubicBezTo>
                      <a:pt x="2143799" y="2257786"/>
                      <a:pt x="2084922" y="2207921"/>
                      <a:pt x="2073575" y="2139879"/>
                    </a:cubicBezTo>
                    <a:lnTo>
                      <a:pt x="1959204" y="1452880"/>
                    </a:lnTo>
                    <a:cubicBezTo>
                      <a:pt x="1957864" y="1444978"/>
                      <a:pt x="1946575" y="1444978"/>
                      <a:pt x="1945235" y="1452880"/>
                    </a:cubicBezTo>
                    <a:lnTo>
                      <a:pt x="1830794" y="2139879"/>
                    </a:lnTo>
                    <a:cubicBezTo>
                      <a:pt x="1819442" y="2207948"/>
                      <a:pt x="1760525" y="2257821"/>
                      <a:pt x="1691517" y="2257778"/>
                    </a:cubicBezTo>
                    <a:lnTo>
                      <a:pt x="1637683" y="2257778"/>
                    </a:lnTo>
                    <a:cubicBezTo>
                      <a:pt x="1627828" y="2257771"/>
                      <a:pt x="1618424" y="2253643"/>
                      <a:pt x="1611750" y="2246392"/>
                    </a:cubicBezTo>
                    <a:cubicBezTo>
                      <a:pt x="1605076" y="2239141"/>
                      <a:pt x="1601738" y="2229429"/>
                      <a:pt x="1602546" y="2219607"/>
                    </a:cubicBezTo>
                    <a:lnTo>
                      <a:pt x="1669927" y="1411111"/>
                    </a:lnTo>
                    <a:lnTo>
                      <a:pt x="1732933" y="969998"/>
                    </a:lnTo>
                    <a:moveTo>
                      <a:pt x="3285649" y="0"/>
                    </a:moveTo>
                    <a:cubicBezTo>
                      <a:pt x="3168748" y="0"/>
                      <a:pt x="3073982" y="94766"/>
                      <a:pt x="3073982" y="211667"/>
                    </a:cubicBezTo>
                    <a:lnTo>
                      <a:pt x="3073982" y="282222"/>
                    </a:lnTo>
                    <a:cubicBezTo>
                      <a:pt x="3073982" y="399122"/>
                      <a:pt x="3168748" y="493889"/>
                      <a:pt x="3285649" y="493889"/>
                    </a:cubicBezTo>
                    <a:cubicBezTo>
                      <a:pt x="3402550" y="493889"/>
                      <a:pt x="3497316" y="399122"/>
                      <a:pt x="3497316" y="282222"/>
                    </a:cubicBezTo>
                    <a:lnTo>
                      <a:pt x="3497316" y="211667"/>
                    </a:lnTo>
                    <a:cubicBezTo>
                      <a:pt x="3497316" y="94766"/>
                      <a:pt x="3402550" y="0"/>
                      <a:pt x="3285649" y="0"/>
                    </a:cubicBezTo>
                    <a:moveTo>
                      <a:pt x="3066433" y="969998"/>
                    </a:moveTo>
                    <a:cubicBezTo>
                      <a:pt x="3067632" y="961884"/>
                      <a:pt x="3056203" y="958709"/>
                      <a:pt x="3053028" y="966258"/>
                    </a:cubicBezTo>
                    <a:lnTo>
                      <a:pt x="2899004" y="1325598"/>
                    </a:lnTo>
                    <a:cubicBezTo>
                      <a:pt x="2876748" y="1377518"/>
                      <a:pt x="2825672" y="1411161"/>
                      <a:pt x="2769182" y="1411111"/>
                    </a:cubicBezTo>
                    <a:lnTo>
                      <a:pt x="2704130" y="1411111"/>
                    </a:lnTo>
                    <a:cubicBezTo>
                      <a:pt x="2692266" y="1411122"/>
                      <a:pt x="2681191" y="1405168"/>
                      <a:pt x="2674655" y="1395265"/>
                    </a:cubicBezTo>
                    <a:cubicBezTo>
                      <a:pt x="2668120" y="1385363"/>
                      <a:pt x="2667000" y="1372839"/>
                      <a:pt x="2671675" y="1361934"/>
                    </a:cubicBezTo>
                    <a:lnTo>
                      <a:pt x="2862316" y="917222"/>
                    </a:lnTo>
                    <a:lnTo>
                      <a:pt x="2932448" y="741821"/>
                    </a:lnTo>
                    <a:cubicBezTo>
                      <a:pt x="2975318" y="634683"/>
                      <a:pt x="3079094" y="564437"/>
                      <a:pt x="3194491" y="564444"/>
                    </a:cubicBezTo>
                    <a:lnTo>
                      <a:pt x="3376807" y="564444"/>
                    </a:lnTo>
                    <a:cubicBezTo>
                      <a:pt x="3492204" y="564437"/>
                      <a:pt x="3595980" y="634683"/>
                      <a:pt x="3638850" y="741821"/>
                    </a:cubicBezTo>
                    <a:lnTo>
                      <a:pt x="3708982" y="917222"/>
                    </a:lnTo>
                    <a:lnTo>
                      <a:pt x="3899553" y="1361934"/>
                    </a:lnTo>
                    <a:cubicBezTo>
                      <a:pt x="3904228" y="1372839"/>
                      <a:pt x="3903107" y="1385363"/>
                      <a:pt x="3896572" y="1395265"/>
                    </a:cubicBezTo>
                    <a:cubicBezTo>
                      <a:pt x="3890037" y="1405168"/>
                      <a:pt x="3878962" y="1411122"/>
                      <a:pt x="3867097" y="1411111"/>
                    </a:cubicBezTo>
                    <a:lnTo>
                      <a:pt x="3802045" y="1411111"/>
                    </a:lnTo>
                    <a:cubicBezTo>
                      <a:pt x="3745607" y="1411105"/>
                      <a:pt x="3694601" y="1377471"/>
                      <a:pt x="3672364" y="1325598"/>
                    </a:cubicBezTo>
                    <a:lnTo>
                      <a:pt x="3518341" y="966258"/>
                    </a:lnTo>
                    <a:cubicBezTo>
                      <a:pt x="3515095" y="958709"/>
                      <a:pt x="3503736" y="961884"/>
                      <a:pt x="3504865" y="969998"/>
                    </a:cubicBezTo>
                    <a:lnTo>
                      <a:pt x="3567871" y="1411111"/>
                    </a:lnTo>
                    <a:lnTo>
                      <a:pt x="3635252" y="2219607"/>
                    </a:lnTo>
                    <a:cubicBezTo>
                      <a:pt x="3636060" y="2229429"/>
                      <a:pt x="3632722" y="2239141"/>
                      <a:pt x="3626048" y="2246392"/>
                    </a:cubicBezTo>
                    <a:cubicBezTo>
                      <a:pt x="3619374" y="2253643"/>
                      <a:pt x="3609970" y="2257771"/>
                      <a:pt x="3600115" y="2257778"/>
                    </a:cubicBezTo>
                    <a:lnTo>
                      <a:pt x="3546281" y="2257778"/>
                    </a:lnTo>
                    <a:cubicBezTo>
                      <a:pt x="3477299" y="2257786"/>
                      <a:pt x="3418422" y="2207921"/>
                      <a:pt x="3407075" y="2139879"/>
                    </a:cubicBezTo>
                    <a:lnTo>
                      <a:pt x="3292704" y="1452880"/>
                    </a:lnTo>
                    <a:cubicBezTo>
                      <a:pt x="3291364" y="1444978"/>
                      <a:pt x="3280075" y="1444978"/>
                      <a:pt x="3278735" y="1452880"/>
                    </a:cubicBezTo>
                    <a:lnTo>
                      <a:pt x="3164294" y="2139879"/>
                    </a:lnTo>
                    <a:cubicBezTo>
                      <a:pt x="3152942" y="2207948"/>
                      <a:pt x="3094025" y="2257821"/>
                      <a:pt x="3025017" y="2257778"/>
                    </a:cubicBezTo>
                    <a:lnTo>
                      <a:pt x="2971183" y="2257778"/>
                    </a:lnTo>
                    <a:cubicBezTo>
                      <a:pt x="2961328" y="2257771"/>
                      <a:pt x="2951924" y="2253643"/>
                      <a:pt x="2945250" y="2246392"/>
                    </a:cubicBezTo>
                    <a:cubicBezTo>
                      <a:pt x="2938576" y="2239141"/>
                      <a:pt x="2935238" y="2229429"/>
                      <a:pt x="2936046" y="2219607"/>
                    </a:cubicBezTo>
                    <a:lnTo>
                      <a:pt x="3003427" y="1411111"/>
                    </a:lnTo>
                    <a:lnTo>
                      <a:pt x="3066433" y="969998"/>
                    </a:lnTo>
                    <a:moveTo>
                      <a:pt x="4619149" y="0"/>
                    </a:moveTo>
                    <a:cubicBezTo>
                      <a:pt x="4502248" y="0"/>
                      <a:pt x="4407482" y="94766"/>
                      <a:pt x="4407482" y="211667"/>
                    </a:cubicBezTo>
                    <a:lnTo>
                      <a:pt x="4407482" y="282222"/>
                    </a:lnTo>
                    <a:cubicBezTo>
                      <a:pt x="4407482" y="399122"/>
                      <a:pt x="4502248" y="493889"/>
                      <a:pt x="4619149" y="493889"/>
                    </a:cubicBezTo>
                    <a:cubicBezTo>
                      <a:pt x="4736050" y="493889"/>
                      <a:pt x="4830816" y="399122"/>
                      <a:pt x="4830816" y="282222"/>
                    </a:cubicBezTo>
                    <a:lnTo>
                      <a:pt x="4830816" y="211667"/>
                    </a:lnTo>
                    <a:cubicBezTo>
                      <a:pt x="4830816" y="94766"/>
                      <a:pt x="4736050" y="0"/>
                      <a:pt x="4619149" y="0"/>
                    </a:cubicBezTo>
                    <a:moveTo>
                      <a:pt x="4399933" y="969998"/>
                    </a:moveTo>
                    <a:cubicBezTo>
                      <a:pt x="4401132" y="961884"/>
                      <a:pt x="4389703" y="958709"/>
                      <a:pt x="4386528" y="966258"/>
                    </a:cubicBezTo>
                    <a:lnTo>
                      <a:pt x="4232504" y="1325598"/>
                    </a:lnTo>
                    <a:cubicBezTo>
                      <a:pt x="4210248" y="1377518"/>
                      <a:pt x="4159172" y="1411161"/>
                      <a:pt x="4102682" y="1411111"/>
                    </a:cubicBezTo>
                    <a:lnTo>
                      <a:pt x="4037630" y="1411111"/>
                    </a:lnTo>
                    <a:cubicBezTo>
                      <a:pt x="4025766" y="1411122"/>
                      <a:pt x="4014691" y="1405168"/>
                      <a:pt x="4008155" y="1395265"/>
                    </a:cubicBezTo>
                    <a:cubicBezTo>
                      <a:pt x="4001620" y="1385363"/>
                      <a:pt x="4000500" y="1372839"/>
                      <a:pt x="4005175" y="1361934"/>
                    </a:cubicBezTo>
                    <a:lnTo>
                      <a:pt x="4195816" y="917222"/>
                    </a:lnTo>
                    <a:lnTo>
                      <a:pt x="4265948" y="741821"/>
                    </a:lnTo>
                    <a:cubicBezTo>
                      <a:pt x="4308818" y="634683"/>
                      <a:pt x="4412594" y="564437"/>
                      <a:pt x="4527991" y="564444"/>
                    </a:cubicBezTo>
                    <a:lnTo>
                      <a:pt x="4710307" y="564444"/>
                    </a:lnTo>
                    <a:cubicBezTo>
                      <a:pt x="4825704" y="564437"/>
                      <a:pt x="4929480" y="634683"/>
                      <a:pt x="4972350" y="741821"/>
                    </a:cubicBezTo>
                    <a:lnTo>
                      <a:pt x="5042483" y="917222"/>
                    </a:lnTo>
                    <a:lnTo>
                      <a:pt x="5233053" y="1361934"/>
                    </a:lnTo>
                    <a:cubicBezTo>
                      <a:pt x="5237727" y="1372839"/>
                      <a:pt x="5236607" y="1385363"/>
                      <a:pt x="5230073" y="1395265"/>
                    </a:cubicBezTo>
                    <a:cubicBezTo>
                      <a:pt x="5223537" y="1405168"/>
                      <a:pt x="5212462" y="1411122"/>
                      <a:pt x="5200597" y="1411111"/>
                    </a:cubicBezTo>
                    <a:lnTo>
                      <a:pt x="5135545" y="1411111"/>
                    </a:lnTo>
                    <a:cubicBezTo>
                      <a:pt x="5079107" y="1411105"/>
                      <a:pt x="5028101" y="1377471"/>
                      <a:pt x="5005863" y="1325598"/>
                    </a:cubicBezTo>
                    <a:lnTo>
                      <a:pt x="4851841" y="966258"/>
                    </a:lnTo>
                    <a:cubicBezTo>
                      <a:pt x="4848595" y="958709"/>
                      <a:pt x="4837236" y="961884"/>
                      <a:pt x="4838365" y="969998"/>
                    </a:cubicBezTo>
                    <a:lnTo>
                      <a:pt x="4901371" y="1411111"/>
                    </a:lnTo>
                    <a:lnTo>
                      <a:pt x="4968752" y="2219607"/>
                    </a:lnTo>
                    <a:cubicBezTo>
                      <a:pt x="4969560" y="2229429"/>
                      <a:pt x="4966222" y="2239141"/>
                      <a:pt x="4959548" y="2246392"/>
                    </a:cubicBezTo>
                    <a:cubicBezTo>
                      <a:pt x="4952874" y="2253643"/>
                      <a:pt x="4943470" y="2257771"/>
                      <a:pt x="4933615" y="2257778"/>
                    </a:cubicBezTo>
                    <a:lnTo>
                      <a:pt x="4879781" y="2257778"/>
                    </a:lnTo>
                    <a:cubicBezTo>
                      <a:pt x="4810799" y="2257786"/>
                      <a:pt x="4751922" y="2207921"/>
                      <a:pt x="4740575" y="2139879"/>
                    </a:cubicBezTo>
                    <a:lnTo>
                      <a:pt x="4626204" y="1452880"/>
                    </a:lnTo>
                    <a:cubicBezTo>
                      <a:pt x="4624864" y="1444978"/>
                      <a:pt x="4613575" y="1444978"/>
                      <a:pt x="4612235" y="1452880"/>
                    </a:cubicBezTo>
                    <a:lnTo>
                      <a:pt x="4497794" y="2139879"/>
                    </a:lnTo>
                    <a:cubicBezTo>
                      <a:pt x="4486442" y="2207948"/>
                      <a:pt x="4427525" y="2257821"/>
                      <a:pt x="4358517" y="2257778"/>
                    </a:cubicBezTo>
                    <a:lnTo>
                      <a:pt x="4304683" y="2257778"/>
                    </a:lnTo>
                    <a:cubicBezTo>
                      <a:pt x="4294828" y="2257771"/>
                      <a:pt x="4285424" y="2253643"/>
                      <a:pt x="4278750" y="2246392"/>
                    </a:cubicBezTo>
                    <a:cubicBezTo>
                      <a:pt x="4272076" y="2239141"/>
                      <a:pt x="4268738" y="2229429"/>
                      <a:pt x="4269546" y="2219607"/>
                    </a:cubicBezTo>
                    <a:lnTo>
                      <a:pt x="4336927" y="1411111"/>
                    </a:lnTo>
                    <a:lnTo>
                      <a:pt x="4399933" y="969998"/>
                    </a:lnTo>
                  </a:path>
                </a:pathLst>
              </a:custGeom>
              <a:solidFill>
                <a:srgbClr val="494F56"/>
              </a:solidFill>
            </p:spPr>
          </p:sp>
        </p:grpSp>
      </p:grpSp>
      <p:grpSp>
        <p:nvGrpSpPr>
          <p:cNvPr name="Group 17" id="17"/>
          <p:cNvGrpSpPr/>
          <p:nvPr/>
        </p:nvGrpSpPr>
        <p:grpSpPr>
          <a:xfrm rot="0">
            <a:off x="16802708" y="1028700"/>
            <a:ext cx="1860795" cy="1132994"/>
            <a:chOff x="0" y="0"/>
            <a:chExt cx="490086" cy="298402"/>
          </a:xfrm>
        </p:grpSpPr>
        <p:sp>
          <p:nvSpPr>
            <p:cNvPr name="Freeform 18" id="18"/>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4767A5"/>
            </a:solidFill>
          </p:spPr>
        </p:sp>
        <p:sp>
          <p:nvSpPr>
            <p:cNvPr name="TextBox 19" id="19"/>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791158" y="3984025"/>
            <a:ext cx="4118981" cy="8056687"/>
          </a:xfrm>
          <a:custGeom>
            <a:avLst/>
            <a:gdLst/>
            <a:ahLst/>
            <a:cxnLst/>
            <a:rect r="r" b="b" t="t" l="l"/>
            <a:pathLst>
              <a:path h="8056687" w="4118981">
                <a:moveTo>
                  <a:pt x="0" y="0"/>
                </a:moveTo>
                <a:lnTo>
                  <a:pt x="4118981" y="0"/>
                </a:lnTo>
                <a:lnTo>
                  <a:pt x="4118981" y="8056687"/>
                </a:lnTo>
                <a:lnTo>
                  <a:pt x="0" y="8056687"/>
                </a:lnTo>
                <a:lnTo>
                  <a:pt x="0" y="0"/>
                </a:lnTo>
                <a:close/>
              </a:path>
            </a:pathLst>
          </a:custGeom>
          <a:blipFill>
            <a:blip r:embed="rId6"/>
            <a:stretch>
              <a:fillRect l="0" t="0" r="0" b="0"/>
            </a:stretch>
          </a:blipFill>
        </p:spPr>
      </p:sp>
      <p:grpSp>
        <p:nvGrpSpPr>
          <p:cNvPr name="Group 21" id="21"/>
          <p:cNvGrpSpPr/>
          <p:nvPr/>
        </p:nvGrpSpPr>
        <p:grpSpPr>
          <a:xfrm rot="0">
            <a:off x="7322405" y="5381144"/>
            <a:ext cx="1773157" cy="1701347"/>
            <a:chOff x="0" y="0"/>
            <a:chExt cx="467004" cy="448091"/>
          </a:xfrm>
        </p:grpSpPr>
        <p:sp>
          <p:nvSpPr>
            <p:cNvPr name="Freeform 22" id="22"/>
            <p:cNvSpPr/>
            <p:nvPr/>
          </p:nvSpPr>
          <p:spPr>
            <a:xfrm flipH="false" flipV="false" rot="0">
              <a:off x="0" y="0"/>
              <a:ext cx="467004" cy="448091"/>
            </a:xfrm>
            <a:custGeom>
              <a:avLst/>
              <a:gdLst/>
              <a:ahLst/>
              <a:cxnLst/>
              <a:rect r="r" b="b" t="t" l="l"/>
              <a:pathLst>
                <a:path h="448091" w="467004">
                  <a:moveTo>
                    <a:pt x="0" y="0"/>
                  </a:moveTo>
                  <a:lnTo>
                    <a:pt x="467004" y="0"/>
                  </a:lnTo>
                  <a:lnTo>
                    <a:pt x="467004" y="448091"/>
                  </a:lnTo>
                  <a:lnTo>
                    <a:pt x="0" y="448091"/>
                  </a:lnTo>
                  <a:close/>
                </a:path>
              </a:pathLst>
            </a:custGeom>
            <a:solidFill>
              <a:srgbClr val="FFFFFF"/>
            </a:solidFill>
            <a:ln w="38100" cap="sq">
              <a:solidFill>
                <a:srgbClr val="4767A5"/>
              </a:solidFill>
              <a:prstDash val="solid"/>
              <a:miter/>
            </a:ln>
          </p:spPr>
        </p:sp>
        <p:sp>
          <p:nvSpPr>
            <p:cNvPr name="TextBox 23" id="23"/>
            <p:cNvSpPr txBox="true"/>
            <p:nvPr/>
          </p:nvSpPr>
          <p:spPr>
            <a:xfrm>
              <a:off x="0" y="-38100"/>
              <a:ext cx="467004" cy="486191"/>
            </a:xfrm>
            <a:prstGeom prst="rect">
              <a:avLst/>
            </a:prstGeom>
          </p:spPr>
          <p:txBody>
            <a:bodyPr anchor="ctr" rtlCol="false" tIns="50800" lIns="50800" bIns="50800" rIns="50800"/>
            <a:lstStyle/>
            <a:p>
              <a:pPr algn="ctr">
                <a:lnSpc>
                  <a:spcPts val="2659"/>
                </a:lnSpc>
                <a:spcBef>
                  <a:spcPct val="0"/>
                </a:spcBef>
              </a:pPr>
            </a:p>
          </p:txBody>
        </p:sp>
      </p:grpSp>
      <p:grpSp>
        <p:nvGrpSpPr>
          <p:cNvPr name="Group 24" id="24"/>
          <p:cNvGrpSpPr/>
          <p:nvPr/>
        </p:nvGrpSpPr>
        <p:grpSpPr>
          <a:xfrm rot="0">
            <a:off x="7322405" y="7795904"/>
            <a:ext cx="1773157" cy="1701347"/>
            <a:chOff x="0" y="0"/>
            <a:chExt cx="467004" cy="448091"/>
          </a:xfrm>
        </p:grpSpPr>
        <p:sp>
          <p:nvSpPr>
            <p:cNvPr name="Freeform 25" id="25"/>
            <p:cNvSpPr/>
            <p:nvPr/>
          </p:nvSpPr>
          <p:spPr>
            <a:xfrm flipH="false" flipV="false" rot="0">
              <a:off x="0" y="0"/>
              <a:ext cx="467004" cy="448091"/>
            </a:xfrm>
            <a:custGeom>
              <a:avLst/>
              <a:gdLst/>
              <a:ahLst/>
              <a:cxnLst/>
              <a:rect r="r" b="b" t="t" l="l"/>
              <a:pathLst>
                <a:path h="448091" w="467004">
                  <a:moveTo>
                    <a:pt x="0" y="0"/>
                  </a:moveTo>
                  <a:lnTo>
                    <a:pt x="467004" y="0"/>
                  </a:lnTo>
                  <a:lnTo>
                    <a:pt x="467004" y="448091"/>
                  </a:lnTo>
                  <a:lnTo>
                    <a:pt x="0" y="448091"/>
                  </a:lnTo>
                  <a:close/>
                </a:path>
              </a:pathLst>
            </a:custGeom>
            <a:solidFill>
              <a:srgbClr val="FFFFFF"/>
            </a:solidFill>
            <a:ln w="38100" cap="sq">
              <a:solidFill>
                <a:srgbClr val="4767A5"/>
              </a:solidFill>
              <a:prstDash val="solid"/>
              <a:miter/>
            </a:ln>
          </p:spPr>
        </p:sp>
        <p:sp>
          <p:nvSpPr>
            <p:cNvPr name="TextBox 26" id="26"/>
            <p:cNvSpPr txBox="true"/>
            <p:nvPr/>
          </p:nvSpPr>
          <p:spPr>
            <a:xfrm>
              <a:off x="0" y="-38100"/>
              <a:ext cx="467004" cy="486191"/>
            </a:xfrm>
            <a:prstGeom prst="rect">
              <a:avLst/>
            </a:prstGeom>
          </p:spPr>
          <p:txBody>
            <a:bodyPr anchor="ctr" rtlCol="false" tIns="50800" lIns="50800" bIns="50800" rIns="50800"/>
            <a:lstStyle/>
            <a:p>
              <a:pPr algn="ctr">
                <a:lnSpc>
                  <a:spcPts val="2659"/>
                </a:lnSpc>
                <a:spcBef>
                  <a:spcPct val="0"/>
                </a:spcBef>
              </a:pPr>
            </a:p>
          </p:txBody>
        </p:sp>
      </p:grpSp>
      <p:sp>
        <p:nvSpPr>
          <p:cNvPr name="Freeform 27" id="27"/>
          <p:cNvSpPr/>
          <p:nvPr/>
        </p:nvSpPr>
        <p:spPr>
          <a:xfrm flipH="false" flipV="false" rot="0">
            <a:off x="7647791" y="5670626"/>
            <a:ext cx="1122383" cy="1122383"/>
          </a:xfrm>
          <a:custGeom>
            <a:avLst/>
            <a:gdLst/>
            <a:ahLst/>
            <a:cxnLst/>
            <a:rect r="r" b="b" t="t" l="l"/>
            <a:pathLst>
              <a:path h="1122383" w="1122383">
                <a:moveTo>
                  <a:pt x="0" y="0"/>
                </a:moveTo>
                <a:lnTo>
                  <a:pt x="1122383" y="0"/>
                </a:lnTo>
                <a:lnTo>
                  <a:pt x="1122383" y="1122383"/>
                </a:lnTo>
                <a:lnTo>
                  <a:pt x="0" y="11223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8" id="28"/>
          <p:cNvSpPr/>
          <p:nvPr/>
        </p:nvSpPr>
        <p:spPr>
          <a:xfrm flipH="false" flipV="false" rot="0">
            <a:off x="7597260" y="8034855"/>
            <a:ext cx="1223445" cy="1223445"/>
          </a:xfrm>
          <a:custGeom>
            <a:avLst/>
            <a:gdLst/>
            <a:ahLst/>
            <a:cxnLst/>
            <a:rect r="r" b="b" t="t" l="l"/>
            <a:pathLst>
              <a:path h="1223445" w="1223445">
                <a:moveTo>
                  <a:pt x="0" y="0"/>
                </a:moveTo>
                <a:lnTo>
                  <a:pt x="1223445" y="0"/>
                </a:lnTo>
                <a:lnTo>
                  <a:pt x="1223445" y="1223445"/>
                </a:lnTo>
                <a:lnTo>
                  <a:pt x="0" y="122344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nvGrpSpPr>
          <p:cNvPr name="Group 29" id="29"/>
          <p:cNvGrpSpPr/>
          <p:nvPr/>
        </p:nvGrpSpPr>
        <p:grpSpPr>
          <a:xfrm rot="0">
            <a:off x="1220384" y="1122750"/>
            <a:ext cx="6117089" cy="2272477"/>
            <a:chOff x="0" y="0"/>
            <a:chExt cx="1611085" cy="598512"/>
          </a:xfrm>
        </p:grpSpPr>
        <p:sp>
          <p:nvSpPr>
            <p:cNvPr name="Freeform 30" id="30"/>
            <p:cNvSpPr/>
            <p:nvPr/>
          </p:nvSpPr>
          <p:spPr>
            <a:xfrm flipH="false" flipV="false" rot="0">
              <a:off x="0" y="0"/>
              <a:ext cx="1611085" cy="598512"/>
            </a:xfrm>
            <a:custGeom>
              <a:avLst/>
              <a:gdLst/>
              <a:ahLst/>
              <a:cxnLst/>
              <a:rect r="r" b="b" t="t" l="l"/>
              <a:pathLst>
                <a:path h="598512" w="1611085">
                  <a:moveTo>
                    <a:pt x="0" y="0"/>
                  </a:moveTo>
                  <a:lnTo>
                    <a:pt x="1611085" y="0"/>
                  </a:lnTo>
                  <a:lnTo>
                    <a:pt x="1611085" y="598512"/>
                  </a:lnTo>
                  <a:lnTo>
                    <a:pt x="0" y="598512"/>
                  </a:lnTo>
                  <a:close/>
                </a:path>
              </a:pathLst>
            </a:custGeom>
            <a:solidFill>
              <a:srgbClr val="FFFFFF"/>
            </a:solidFill>
            <a:ln w="66675" cap="sq">
              <a:solidFill>
                <a:srgbClr val="4767A5"/>
              </a:solidFill>
              <a:prstDash val="solid"/>
              <a:miter/>
            </a:ln>
          </p:spPr>
        </p:sp>
        <p:sp>
          <p:nvSpPr>
            <p:cNvPr name="TextBox 31" id="31"/>
            <p:cNvSpPr txBox="true"/>
            <p:nvPr/>
          </p:nvSpPr>
          <p:spPr>
            <a:xfrm>
              <a:off x="0" y="-38100"/>
              <a:ext cx="1611085" cy="636612"/>
            </a:xfrm>
            <a:prstGeom prst="rect">
              <a:avLst/>
            </a:prstGeom>
          </p:spPr>
          <p:txBody>
            <a:bodyPr anchor="ctr" rtlCol="false" tIns="50800" lIns="50800" bIns="50800" rIns="50800"/>
            <a:lstStyle/>
            <a:p>
              <a:pPr algn="ctr">
                <a:lnSpc>
                  <a:spcPts val="2659"/>
                </a:lnSpc>
                <a:spcBef>
                  <a:spcPct val="0"/>
                </a:spcBef>
              </a:pPr>
            </a:p>
          </p:txBody>
        </p:sp>
      </p:grpSp>
      <p:sp>
        <p:nvSpPr>
          <p:cNvPr name="TextBox 32" id="32"/>
          <p:cNvSpPr txBox="true"/>
          <p:nvPr/>
        </p:nvSpPr>
        <p:spPr>
          <a:xfrm rot="0">
            <a:off x="1675729" y="1573992"/>
            <a:ext cx="4971156" cy="1627975"/>
          </a:xfrm>
          <a:prstGeom prst="rect">
            <a:avLst/>
          </a:prstGeom>
        </p:spPr>
        <p:txBody>
          <a:bodyPr anchor="t" rtlCol="false" tIns="0" lIns="0" bIns="0" rIns="0">
            <a:spAutoFit/>
          </a:bodyPr>
          <a:lstStyle/>
          <a:p>
            <a:pPr>
              <a:lnSpc>
                <a:spcPts val="6178"/>
              </a:lnSpc>
            </a:pPr>
            <a:r>
              <a:rPr lang="en-US" sz="6643">
                <a:solidFill>
                  <a:srgbClr val="342326"/>
                </a:solidFill>
                <a:latin typeface="Paalalabas Wide Bold"/>
              </a:rPr>
              <a:t>TINJAUAN</a:t>
            </a:r>
          </a:p>
          <a:p>
            <a:pPr>
              <a:lnSpc>
                <a:spcPts val="6178"/>
              </a:lnSpc>
            </a:pPr>
            <a:r>
              <a:rPr lang="en-US" sz="6643">
                <a:solidFill>
                  <a:srgbClr val="342326"/>
                </a:solidFill>
                <a:latin typeface="Paalalabas Wide Bold"/>
              </a:rPr>
              <a:t>PUSTAKA</a:t>
            </a:r>
          </a:p>
        </p:txBody>
      </p:sp>
      <p:sp>
        <p:nvSpPr>
          <p:cNvPr name="TextBox 33" id="33"/>
          <p:cNvSpPr txBox="true"/>
          <p:nvPr/>
        </p:nvSpPr>
        <p:spPr>
          <a:xfrm rot="0">
            <a:off x="8208983" y="3087526"/>
            <a:ext cx="7715250" cy="2111375"/>
          </a:xfrm>
          <a:prstGeom prst="rect">
            <a:avLst/>
          </a:prstGeom>
        </p:spPr>
        <p:txBody>
          <a:bodyPr anchor="t" rtlCol="false" tIns="0" lIns="0" bIns="0" rIns="0">
            <a:spAutoFit/>
          </a:bodyPr>
          <a:lstStyle/>
          <a:p>
            <a:pPr algn="just">
              <a:lnSpc>
                <a:spcPts val="2800"/>
              </a:lnSpc>
            </a:pPr>
            <a:r>
              <a:rPr lang="en-US" sz="2000">
                <a:solidFill>
                  <a:srgbClr val="4767A5"/>
                </a:solidFill>
                <a:latin typeface="Canva Sans"/>
              </a:rPr>
              <a:t>YouBuddy adalah program komputer yang dirancang untuk mendukung pengguna melalui berbagai metode seperti interaksi suara, teks, atau gambar. YouBuddy dapat menjawab pertanyaan, melakukan tugas, dan berkomunikasi dengan manusia menggunakan bahasa alami. </a:t>
            </a:r>
          </a:p>
          <a:p>
            <a:pPr algn="just">
              <a:lnSpc>
                <a:spcPts val="2800"/>
              </a:lnSpc>
            </a:pPr>
          </a:p>
        </p:txBody>
      </p:sp>
      <p:sp>
        <p:nvSpPr>
          <p:cNvPr name="TextBox 34" id="34"/>
          <p:cNvSpPr txBox="true"/>
          <p:nvPr/>
        </p:nvSpPr>
        <p:spPr>
          <a:xfrm rot="0">
            <a:off x="16686391" y="1287819"/>
            <a:ext cx="1145818" cy="548162"/>
          </a:xfrm>
          <a:prstGeom prst="rect">
            <a:avLst/>
          </a:prstGeom>
        </p:spPr>
        <p:txBody>
          <a:bodyPr anchor="t" rtlCol="false" tIns="0" lIns="0" bIns="0" rIns="0">
            <a:spAutoFit/>
          </a:bodyPr>
          <a:lstStyle/>
          <a:p>
            <a:pPr algn="r">
              <a:lnSpc>
                <a:spcPts val="4436"/>
              </a:lnSpc>
            </a:pPr>
            <a:r>
              <a:rPr lang="en-US" sz="3168">
                <a:solidFill>
                  <a:srgbClr val="FFFFFF"/>
                </a:solidFill>
                <a:latin typeface="Canva Sans Bold"/>
              </a:rPr>
              <a:t>05</a:t>
            </a:r>
          </a:p>
        </p:txBody>
      </p:sp>
      <p:sp>
        <p:nvSpPr>
          <p:cNvPr name="TextBox 35" id="35"/>
          <p:cNvSpPr txBox="true"/>
          <p:nvPr/>
        </p:nvSpPr>
        <p:spPr>
          <a:xfrm rot="0">
            <a:off x="9326541" y="5333519"/>
            <a:ext cx="6182378" cy="1758950"/>
          </a:xfrm>
          <a:prstGeom prst="rect">
            <a:avLst/>
          </a:prstGeom>
        </p:spPr>
        <p:txBody>
          <a:bodyPr anchor="t" rtlCol="false" tIns="0" lIns="0" bIns="0" rIns="0">
            <a:spAutoFit/>
          </a:bodyPr>
          <a:lstStyle/>
          <a:p>
            <a:pPr algn="just">
              <a:lnSpc>
                <a:spcPts val="2800"/>
              </a:lnSpc>
            </a:pPr>
            <a:r>
              <a:rPr lang="en-US" sz="2000">
                <a:solidFill>
                  <a:srgbClr val="FFFFFF"/>
                </a:solidFill>
                <a:latin typeface="Canva Sans"/>
              </a:rPr>
              <a:t>Virtual Assistant mencakup pemrosesan bahasa alami (NLP) untuk memahami dan menghasilkan teks, pengenalan suara untuk mendeteksi dan pembelajaran mesin dan jaringan saraf untuk mengembangkan sistem yang lebih cerdas. </a:t>
            </a:r>
          </a:p>
        </p:txBody>
      </p:sp>
      <p:sp>
        <p:nvSpPr>
          <p:cNvPr name="TextBox 36" id="36"/>
          <p:cNvSpPr txBox="true"/>
          <p:nvPr/>
        </p:nvSpPr>
        <p:spPr>
          <a:xfrm rot="0">
            <a:off x="9326541" y="7748279"/>
            <a:ext cx="6182378" cy="2111375"/>
          </a:xfrm>
          <a:prstGeom prst="rect">
            <a:avLst/>
          </a:prstGeom>
        </p:spPr>
        <p:txBody>
          <a:bodyPr anchor="t" rtlCol="false" tIns="0" lIns="0" bIns="0" rIns="0">
            <a:spAutoFit/>
          </a:bodyPr>
          <a:lstStyle/>
          <a:p>
            <a:pPr algn="just">
              <a:lnSpc>
                <a:spcPts val="2800"/>
              </a:lnSpc>
            </a:pPr>
            <a:r>
              <a:rPr lang="en-US" sz="2000">
                <a:solidFill>
                  <a:srgbClr val="FFFFFF"/>
                </a:solidFill>
                <a:latin typeface="Canva Sans"/>
              </a:rPr>
              <a:t>Virtual Assistant masih menghadapi sejumlah tantangan, termasuk masalah privasi dan keamanan data pengguna, serta perbaikan yang diperlukan dalam memahami konteks dan menjawab pertanyaan yang lebih kompleks. </a:t>
            </a:r>
          </a:p>
          <a:p>
            <a:pPr algn="just">
              <a:lnSpc>
                <a:spcPts val="280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8270" y="-713455"/>
            <a:ext cx="4767997" cy="11824712"/>
            <a:chOff x="0" y="0"/>
            <a:chExt cx="1255769" cy="3114328"/>
          </a:xfrm>
        </p:grpSpPr>
        <p:sp>
          <p:nvSpPr>
            <p:cNvPr name="Freeform 3" id="3"/>
            <p:cNvSpPr/>
            <p:nvPr/>
          </p:nvSpPr>
          <p:spPr>
            <a:xfrm flipH="false" flipV="false" rot="0">
              <a:off x="0" y="0"/>
              <a:ext cx="1255769" cy="3114328"/>
            </a:xfrm>
            <a:custGeom>
              <a:avLst/>
              <a:gdLst/>
              <a:ahLst/>
              <a:cxnLst/>
              <a:rect r="r" b="b" t="t" l="l"/>
              <a:pathLst>
                <a:path h="3114328" w="1255769">
                  <a:moveTo>
                    <a:pt x="0" y="0"/>
                  </a:moveTo>
                  <a:lnTo>
                    <a:pt x="1255769" y="0"/>
                  </a:lnTo>
                  <a:lnTo>
                    <a:pt x="1255769" y="3114328"/>
                  </a:lnTo>
                  <a:lnTo>
                    <a:pt x="0" y="3114328"/>
                  </a:lnTo>
                  <a:close/>
                </a:path>
              </a:pathLst>
            </a:custGeom>
            <a:solidFill>
              <a:srgbClr val="4767A5"/>
            </a:solidFill>
          </p:spPr>
        </p:sp>
        <p:sp>
          <p:nvSpPr>
            <p:cNvPr name="TextBox 4" id="4"/>
            <p:cNvSpPr txBox="true"/>
            <p:nvPr/>
          </p:nvSpPr>
          <p:spPr>
            <a:xfrm>
              <a:off x="0" y="-38100"/>
              <a:ext cx="1255769" cy="3152428"/>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220384" y="1122750"/>
            <a:ext cx="6117089" cy="2272477"/>
            <a:chOff x="0" y="0"/>
            <a:chExt cx="1611085" cy="598512"/>
          </a:xfrm>
        </p:grpSpPr>
        <p:sp>
          <p:nvSpPr>
            <p:cNvPr name="Freeform 7" id="7"/>
            <p:cNvSpPr/>
            <p:nvPr/>
          </p:nvSpPr>
          <p:spPr>
            <a:xfrm flipH="false" flipV="false" rot="0">
              <a:off x="0" y="0"/>
              <a:ext cx="1611085" cy="598512"/>
            </a:xfrm>
            <a:custGeom>
              <a:avLst/>
              <a:gdLst/>
              <a:ahLst/>
              <a:cxnLst/>
              <a:rect r="r" b="b" t="t" l="l"/>
              <a:pathLst>
                <a:path h="598512" w="1611085">
                  <a:moveTo>
                    <a:pt x="0" y="0"/>
                  </a:moveTo>
                  <a:lnTo>
                    <a:pt x="1611085" y="0"/>
                  </a:lnTo>
                  <a:lnTo>
                    <a:pt x="1611085" y="598512"/>
                  </a:lnTo>
                  <a:lnTo>
                    <a:pt x="0" y="598512"/>
                  </a:lnTo>
                  <a:close/>
                </a:path>
              </a:pathLst>
            </a:custGeom>
            <a:solidFill>
              <a:srgbClr val="FFFFFF"/>
            </a:solidFill>
            <a:ln w="66675" cap="sq">
              <a:solidFill>
                <a:srgbClr val="4767A5"/>
              </a:solidFill>
              <a:prstDash val="solid"/>
              <a:miter/>
            </a:ln>
          </p:spPr>
        </p:sp>
        <p:sp>
          <p:nvSpPr>
            <p:cNvPr name="TextBox 8" id="8"/>
            <p:cNvSpPr txBox="true"/>
            <p:nvPr/>
          </p:nvSpPr>
          <p:spPr>
            <a:xfrm>
              <a:off x="0" y="-38100"/>
              <a:ext cx="1611085" cy="636612"/>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6802708" y="1028700"/>
            <a:ext cx="1860795" cy="1132994"/>
            <a:chOff x="0" y="0"/>
            <a:chExt cx="490086" cy="298402"/>
          </a:xfrm>
        </p:grpSpPr>
        <p:sp>
          <p:nvSpPr>
            <p:cNvPr name="Freeform 10" id="10"/>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4767A5"/>
            </a:solidFill>
          </p:spPr>
        </p:sp>
        <p:sp>
          <p:nvSpPr>
            <p:cNvPr name="TextBox 11" id="11"/>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675729" y="3896472"/>
            <a:ext cx="4805184" cy="6745095"/>
            <a:chOff x="0" y="0"/>
            <a:chExt cx="1265563" cy="1776486"/>
          </a:xfrm>
        </p:grpSpPr>
        <p:sp>
          <p:nvSpPr>
            <p:cNvPr name="Freeform 13" id="13"/>
            <p:cNvSpPr/>
            <p:nvPr/>
          </p:nvSpPr>
          <p:spPr>
            <a:xfrm flipH="false" flipV="false" rot="0">
              <a:off x="0" y="0"/>
              <a:ext cx="1265563" cy="1776486"/>
            </a:xfrm>
            <a:custGeom>
              <a:avLst/>
              <a:gdLst/>
              <a:ahLst/>
              <a:cxnLst/>
              <a:rect r="r" b="b" t="t" l="l"/>
              <a:pathLst>
                <a:path h="1776486" w="1265563">
                  <a:moveTo>
                    <a:pt x="0" y="0"/>
                  </a:moveTo>
                  <a:lnTo>
                    <a:pt x="1265563" y="0"/>
                  </a:lnTo>
                  <a:lnTo>
                    <a:pt x="1265563" y="1776486"/>
                  </a:lnTo>
                  <a:lnTo>
                    <a:pt x="0" y="1776486"/>
                  </a:lnTo>
                  <a:close/>
                </a:path>
              </a:pathLst>
            </a:custGeom>
            <a:solidFill>
              <a:srgbClr val="FFFFFF"/>
            </a:solidFill>
          </p:spPr>
        </p:sp>
        <p:sp>
          <p:nvSpPr>
            <p:cNvPr name="TextBox 14" id="14"/>
            <p:cNvSpPr txBox="true"/>
            <p:nvPr/>
          </p:nvSpPr>
          <p:spPr>
            <a:xfrm>
              <a:off x="0" y="-38100"/>
              <a:ext cx="1265563" cy="1814586"/>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443057" y="4473081"/>
            <a:ext cx="8549084" cy="4785219"/>
            <a:chOff x="0" y="0"/>
            <a:chExt cx="847643" cy="474455"/>
          </a:xfrm>
        </p:grpSpPr>
        <p:sp>
          <p:nvSpPr>
            <p:cNvPr name="Freeform 16" id="16"/>
            <p:cNvSpPr/>
            <p:nvPr/>
          </p:nvSpPr>
          <p:spPr>
            <a:xfrm flipH="false" flipV="false" rot="0">
              <a:off x="0" y="0"/>
              <a:ext cx="847643" cy="474455"/>
            </a:xfrm>
            <a:custGeom>
              <a:avLst/>
              <a:gdLst/>
              <a:ahLst/>
              <a:cxnLst/>
              <a:rect r="r" b="b" t="t" l="l"/>
              <a:pathLst>
                <a:path h="474455" w="847643">
                  <a:moveTo>
                    <a:pt x="0" y="0"/>
                  </a:moveTo>
                  <a:lnTo>
                    <a:pt x="644443" y="0"/>
                  </a:lnTo>
                  <a:lnTo>
                    <a:pt x="847643" y="237228"/>
                  </a:lnTo>
                  <a:lnTo>
                    <a:pt x="644443" y="474455"/>
                  </a:lnTo>
                  <a:lnTo>
                    <a:pt x="0" y="474455"/>
                  </a:lnTo>
                  <a:lnTo>
                    <a:pt x="203200" y="237228"/>
                  </a:lnTo>
                  <a:lnTo>
                    <a:pt x="0" y="0"/>
                  </a:lnTo>
                  <a:close/>
                </a:path>
              </a:pathLst>
            </a:custGeom>
            <a:solidFill>
              <a:srgbClr val="4767A5"/>
            </a:solidFill>
          </p:spPr>
        </p:sp>
        <p:sp>
          <p:nvSpPr>
            <p:cNvPr name="TextBox 17" id="17"/>
            <p:cNvSpPr txBox="true"/>
            <p:nvPr/>
          </p:nvSpPr>
          <p:spPr>
            <a:xfrm>
              <a:off x="177800" y="-38100"/>
              <a:ext cx="593643" cy="512555"/>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5422557" y="4473081"/>
            <a:ext cx="7846244" cy="4785219"/>
            <a:chOff x="0" y="0"/>
            <a:chExt cx="777957" cy="474455"/>
          </a:xfrm>
        </p:grpSpPr>
        <p:sp>
          <p:nvSpPr>
            <p:cNvPr name="Freeform 19" id="19"/>
            <p:cNvSpPr/>
            <p:nvPr/>
          </p:nvSpPr>
          <p:spPr>
            <a:xfrm flipH="false" flipV="false" rot="0">
              <a:off x="0" y="0"/>
              <a:ext cx="777957" cy="474455"/>
            </a:xfrm>
            <a:custGeom>
              <a:avLst/>
              <a:gdLst/>
              <a:ahLst/>
              <a:cxnLst/>
              <a:rect r="r" b="b" t="t" l="l"/>
              <a:pathLst>
                <a:path h="474455" w="777957">
                  <a:moveTo>
                    <a:pt x="0" y="0"/>
                  </a:moveTo>
                  <a:lnTo>
                    <a:pt x="574757" y="0"/>
                  </a:lnTo>
                  <a:lnTo>
                    <a:pt x="777957" y="237228"/>
                  </a:lnTo>
                  <a:lnTo>
                    <a:pt x="574757" y="474455"/>
                  </a:lnTo>
                  <a:lnTo>
                    <a:pt x="0" y="474455"/>
                  </a:lnTo>
                  <a:lnTo>
                    <a:pt x="203200" y="237228"/>
                  </a:lnTo>
                  <a:lnTo>
                    <a:pt x="0" y="0"/>
                  </a:lnTo>
                  <a:close/>
                </a:path>
              </a:pathLst>
            </a:custGeom>
            <a:solidFill>
              <a:srgbClr val="4767A5"/>
            </a:solidFill>
          </p:spPr>
        </p:sp>
        <p:sp>
          <p:nvSpPr>
            <p:cNvPr name="TextBox 20" id="20"/>
            <p:cNvSpPr txBox="true"/>
            <p:nvPr/>
          </p:nvSpPr>
          <p:spPr>
            <a:xfrm>
              <a:off x="177800" y="-38100"/>
              <a:ext cx="523957" cy="512555"/>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1559238" y="4473081"/>
            <a:ext cx="9777127" cy="4785219"/>
            <a:chOff x="0" y="0"/>
            <a:chExt cx="969404" cy="474455"/>
          </a:xfrm>
        </p:grpSpPr>
        <p:sp>
          <p:nvSpPr>
            <p:cNvPr name="Freeform 22" id="22"/>
            <p:cNvSpPr/>
            <p:nvPr/>
          </p:nvSpPr>
          <p:spPr>
            <a:xfrm flipH="false" flipV="false" rot="0">
              <a:off x="0" y="0"/>
              <a:ext cx="969404" cy="474455"/>
            </a:xfrm>
            <a:custGeom>
              <a:avLst/>
              <a:gdLst/>
              <a:ahLst/>
              <a:cxnLst/>
              <a:rect r="r" b="b" t="t" l="l"/>
              <a:pathLst>
                <a:path h="474455" w="969404">
                  <a:moveTo>
                    <a:pt x="0" y="0"/>
                  </a:moveTo>
                  <a:lnTo>
                    <a:pt x="766204" y="0"/>
                  </a:lnTo>
                  <a:lnTo>
                    <a:pt x="969404" y="237228"/>
                  </a:lnTo>
                  <a:lnTo>
                    <a:pt x="766204" y="474455"/>
                  </a:lnTo>
                  <a:lnTo>
                    <a:pt x="0" y="474455"/>
                  </a:lnTo>
                  <a:lnTo>
                    <a:pt x="203200" y="237228"/>
                  </a:lnTo>
                  <a:lnTo>
                    <a:pt x="0" y="0"/>
                  </a:lnTo>
                  <a:close/>
                </a:path>
              </a:pathLst>
            </a:custGeom>
            <a:solidFill>
              <a:srgbClr val="4767A5"/>
            </a:solidFill>
          </p:spPr>
        </p:sp>
        <p:sp>
          <p:nvSpPr>
            <p:cNvPr name="TextBox 23" id="23"/>
            <p:cNvSpPr txBox="true"/>
            <p:nvPr/>
          </p:nvSpPr>
          <p:spPr>
            <a:xfrm>
              <a:off x="177800" y="-38100"/>
              <a:ext cx="715404" cy="512555"/>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1675729" y="1573992"/>
            <a:ext cx="4971156" cy="1627975"/>
          </a:xfrm>
          <a:prstGeom prst="rect">
            <a:avLst/>
          </a:prstGeom>
        </p:spPr>
        <p:txBody>
          <a:bodyPr anchor="t" rtlCol="false" tIns="0" lIns="0" bIns="0" rIns="0">
            <a:spAutoFit/>
          </a:bodyPr>
          <a:lstStyle/>
          <a:p>
            <a:pPr>
              <a:lnSpc>
                <a:spcPts val="6178"/>
              </a:lnSpc>
            </a:pPr>
            <a:r>
              <a:rPr lang="en-US" sz="6643">
                <a:solidFill>
                  <a:srgbClr val="342326"/>
                </a:solidFill>
                <a:latin typeface="Paalalabas Wide"/>
              </a:rPr>
              <a:t>METODOLOGI</a:t>
            </a:r>
          </a:p>
          <a:p>
            <a:pPr>
              <a:lnSpc>
                <a:spcPts val="6178"/>
              </a:lnSpc>
            </a:pPr>
            <a:r>
              <a:rPr lang="en-US" sz="6643">
                <a:solidFill>
                  <a:srgbClr val="342326"/>
                </a:solidFill>
                <a:latin typeface="Paalalabas Wide"/>
              </a:rPr>
              <a:t>PENELITIAN</a:t>
            </a:r>
          </a:p>
        </p:txBody>
      </p:sp>
      <p:sp>
        <p:nvSpPr>
          <p:cNvPr name="TextBox 25" id="25"/>
          <p:cNvSpPr txBox="true"/>
          <p:nvPr/>
        </p:nvSpPr>
        <p:spPr>
          <a:xfrm rot="0">
            <a:off x="16686391" y="1287819"/>
            <a:ext cx="1145818" cy="548162"/>
          </a:xfrm>
          <a:prstGeom prst="rect">
            <a:avLst/>
          </a:prstGeom>
        </p:spPr>
        <p:txBody>
          <a:bodyPr anchor="t" rtlCol="false" tIns="0" lIns="0" bIns="0" rIns="0">
            <a:spAutoFit/>
          </a:bodyPr>
          <a:lstStyle/>
          <a:p>
            <a:pPr algn="r">
              <a:lnSpc>
                <a:spcPts val="4436"/>
              </a:lnSpc>
            </a:pPr>
            <a:r>
              <a:rPr lang="en-US" sz="3168">
                <a:solidFill>
                  <a:srgbClr val="FFFFFF"/>
                </a:solidFill>
                <a:latin typeface="Canva Sans Bold"/>
              </a:rPr>
              <a:t>06</a:t>
            </a:r>
          </a:p>
        </p:txBody>
      </p:sp>
      <p:sp>
        <p:nvSpPr>
          <p:cNvPr name="TextBox 26" id="26"/>
          <p:cNvSpPr txBox="true"/>
          <p:nvPr/>
        </p:nvSpPr>
        <p:spPr>
          <a:xfrm rot="0">
            <a:off x="1841534" y="6148985"/>
            <a:ext cx="4254990" cy="1406525"/>
          </a:xfrm>
          <a:prstGeom prst="rect">
            <a:avLst/>
          </a:prstGeom>
        </p:spPr>
        <p:txBody>
          <a:bodyPr anchor="t" rtlCol="false" tIns="0" lIns="0" bIns="0" rIns="0">
            <a:spAutoFit/>
          </a:bodyPr>
          <a:lstStyle/>
          <a:p>
            <a:pPr algn="just">
              <a:lnSpc>
                <a:spcPts val="2800"/>
              </a:lnSpc>
            </a:pPr>
            <a:r>
              <a:rPr lang="en-US" sz="2000">
                <a:solidFill>
                  <a:srgbClr val="FFFFFF"/>
                </a:solidFill>
                <a:latin typeface="Canva Sans"/>
              </a:rPr>
              <a:t>Menentukan preferensi pengguna mengenai fitur, fungsionalitas, dan interaksi yang diinginkan dengan Virtual Assistant.</a:t>
            </a:r>
          </a:p>
        </p:txBody>
      </p:sp>
      <p:sp>
        <p:nvSpPr>
          <p:cNvPr name="TextBox 27" id="27"/>
          <p:cNvSpPr txBox="true"/>
          <p:nvPr/>
        </p:nvSpPr>
        <p:spPr>
          <a:xfrm rot="0">
            <a:off x="7654292" y="6148985"/>
            <a:ext cx="4639551" cy="1406525"/>
          </a:xfrm>
          <a:prstGeom prst="rect">
            <a:avLst/>
          </a:prstGeom>
        </p:spPr>
        <p:txBody>
          <a:bodyPr anchor="t" rtlCol="false" tIns="0" lIns="0" bIns="0" rIns="0">
            <a:spAutoFit/>
          </a:bodyPr>
          <a:lstStyle/>
          <a:p>
            <a:pPr algn="just">
              <a:lnSpc>
                <a:spcPts val="2800"/>
              </a:lnSpc>
            </a:pPr>
            <a:r>
              <a:rPr lang="en-US" sz="2000">
                <a:solidFill>
                  <a:srgbClr val="FFFFFF"/>
                </a:solidFill>
                <a:latin typeface="Canva Sans"/>
              </a:rPr>
              <a:t>Menelusuri fitur terbaru dari platform YouTube, Google, dan Wikipedia yang dapat diintegrasikan ke dalam Virtual Assistant AI.</a:t>
            </a:r>
          </a:p>
        </p:txBody>
      </p:sp>
      <p:sp>
        <p:nvSpPr>
          <p:cNvPr name="TextBox 28" id="28"/>
          <p:cNvSpPr txBox="true"/>
          <p:nvPr/>
        </p:nvSpPr>
        <p:spPr>
          <a:xfrm rot="0">
            <a:off x="13821251" y="6148985"/>
            <a:ext cx="3438049" cy="2111375"/>
          </a:xfrm>
          <a:prstGeom prst="rect">
            <a:avLst/>
          </a:prstGeom>
        </p:spPr>
        <p:txBody>
          <a:bodyPr anchor="t" rtlCol="false" tIns="0" lIns="0" bIns="0" rIns="0">
            <a:spAutoFit/>
          </a:bodyPr>
          <a:lstStyle/>
          <a:p>
            <a:pPr algn="just">
              <a:lnSpc>
                <a:spcPts val="2800"/>
              </a:lnSpc>
            </a:pPr>
            <a:r>
              <a:rPr lang="en-US" sz="2000">
                <a:solidFill>
                  <a:srgbClr val="FFFFFF"/>
                </a:solidFill>
                <a:latin typeface="Canva Sans"/>
              </a:rPr>
              <a:t>Mengintegrasikan algoritma pembelajaran mesin yang relevan untuk mendukung fungsi dan respons Virtual Assistant.</a:t>
            </a:r>
          </a:p>
          <a:p>
            <a:pPr algn="just">
              <a:lnSpc>
                <a:spcPts val="2800"/>
              </a:lnSpc>
            </a:pPr>
          </a:p>
        </p:txBody>
      </p:sp>
      <p:sp>
        <p:nvSpPr>
          <p:cNvPr name="TextBox 29" id="29"/>
          <p:cNvSpPr txBox="true"/>
          <p:nvPr/>
        </p:nvSpPr>
        <p:spPr>
          <a:xfrm rot="0">
            <a:off x="1841534" y="4991681"/>
            <a:ext cx="3774288" cy="948847"/>
          </a:xfrm>
          <a:prstGeom prst="rect">
            <a:avLst/>
          </a:prstGeom>
        </p:spPr>
        <p:txBody>
          <a:bodyPr anchor="t" rtlCol="false" tIns="0" lIns="0" bIns="0" rIns="0">
            <a:spAutoFit/>
          </a:bodyPr>
          <a:lstStyle/>
          <a:p>
            <a:pPr>
              <a:lnSpc>
                <a:spcPts val="3876"/>
              </a:lnSpc>
            </a:pPr>
            <a:r>
              <a:rPr lang="en-US" sz="2768">
                <a:solidFill>
                  <a:srgbClr val="FFFFFF"/>
                </a:solidFill>
                <a:latin typeface="Canva Sans Bold"/>
              </a:rPr>
              <a:t>Analisis Kebutuhan Pengguna</a:t>
            </a:r>
          </a:p>
        </p:txBody>
      </p:sp>
      <p:sp>
        <p:nvSpPr>
          <p:cNvPr name="TextBox 30" id="30"/>
          <p:cNvSpPr txBox="true"/>
          <p:nvPr/>
        </p:nvSpPr>
        <p:spPr>
          <a:xfrm rot="0">
            <a:off x="7603975" y="4743573"/>
            <a:ext cx="3774288" cy="948847"/>
          </a:xfrm>
          <a:prstGeom prst="rect">
            <a:avLst/>
          </a:prstGeom>
        </p:spPr>
        <p:txBody>
          <a:bodyPr anchor="t" rtlCol="false" tIns="0" lIns="0" bIns="0" rIns="0">
            <a:spAutoFit/>
          </a:bodyPr>
          <a:lstStyle/>
          <a:p>
            <a:pPr>
              <a:lnSpc>
                <a:spcPts val="3876"/>
              </a:lnSpc>
            </a:pPr>
            <a:r>
              <a:rPr lang="en-US" sz="2768">
                <a:solidFill>
                  <a:srgbClr val="FFFFFF"/>
                </a:solidFill>
                <a:latin typeface="Canva Sans Bold"/>
              </a:rPr>
              <a:t>Peninjauan Fitur Platform</a:t>
            </a:r>
          </a:p>
        </p:txBody>
      </p:sp>
      <p:sp>
        <p:nvSpPr>
          <p:cNvPr name="TextBox 31" id="31"/>
          <p:cNvSpPr txBox="true"/>
          <p:nvPr/>
        </p:nvSpPr>
        <p:spPr>
          <a:xfrm rot="0">
            <a:off x="13744218" y="4752463"/>
            <a:ext cx="3881493" cy="948847"/>
          </a:xfrm>
          <a:prstGeom prst="rect">
            <a:avLst/>
          </a:prstGeom>
        </p:spPr>
        <p:txBody>
          <a:bodyPr anchor="t" rtlCol="false" tIns="0" lIns="0" bIns="0" rIns="0">
            <a:spAutoFit/>
          </a:bodyPr>
          <a:lstStyle/>
          <a:p>
            <a:pPr>
              <a:lnSpc>
                <a:spcPts val="3876"/>
              </a:lnSpc>
            </a:pPr>
            <a:r>
              <a:rPr lang="en-US" sz="2768">
                <a:solidFill>
                  <a:srgbClr val="FFFFFF"/>
                </a:solidFill>
                <a:latin typeface="Canva Sans Bold"/>
              </a:rPr>
              <a:t>Pengembangan Model AI</a:t>
            </a:r>
          </a:p>
        </p:txBody>
      </p:sp>
      <p:sp>
        <p:nvSpPr>
          <p:cNvPr name="AutoShape 32" id="32"/>
          <p:cNvSpPr/>
          <p:nvPr/>
        </p:nvSpPr>
        <p:spPr>
          <a:xfrm rot="5367">
            <a:off x="7337518" y="2118831"/>
            <a:ext cx="12201757" cy="0"/>
          </a:xfrm>
          <a:prstGeom prst="line">
            <a:avLst/>
          </a:prstGeom>
          <a:ln cap="flat" w="66675">
            <a:solidFill>
              <a:srgbClr val="4767A5"/>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8270" y="-713455"/>
            <a:ext cx="4767997" cy="11824712"/>
            <a:chOff x="0" y="0"/>
            <a:chExt cx="1255769" cy="3114328"/>
          </a:xfrm>
        </p:grpSpPr>
        <p:sp>
          <p:nvSpPr>
            <p:cNvPr name="Freeform 3" id="3"/>
            <p:cNvSpPr/>
            <p:nvPr/>
          </p:nvSpPr>
          <p:spPr>
            <a:xfrm flipH="false" flipV="false" rot="0">
              <a:off x="0" y="0"/>
              <a:ext cx="1255769" cy="3114328"/>
            </a:xfrm>
            <a:custGeom>
              <a:avLst/>
              <a:gdLst/>
              <a:ahLst/>
              <a:cxnLst/>
              <a:rect r="r" b="b" t="t" l="l"/>
              <a:pathLst>
                <a:path h="3114328" w="1255769">
                  <a:moveTo>
                    <a:pt x="0" y="0"/>
                  </a:moveTo>
                  <a:lnTo>
                    <a:pt x="1255769" y="0"/>
                  </a:lnTo>
                  <a:lnTo>
                    <a:pt x="1255769" y="3114328"/>
                  </a:lnTo>
                  <a:lnTo>
                    <a:pt x="0" y="3114328"/>
                  </a:lnTo>
                  <a:close/>
                </a:path>
              </a:pathLst>
            </a:custGeom>
            <a:solidFill>
              <a:srgbClr val="4767A5"/>
            </a:solidFill>
          </p:spPr>
        </p:sp>
        <p:sp>
          <p:nvSpPr>
            <p:cNvPr name="TextBox 4" id="4"/>
            <p:cNvSpPr txBox="true"/>
            <p:nvPr/>
          </p:nvSpPr>
          <p:spPr>
            <a:xfrm>
              <a:off x="0" y="-38100"/>
              <a:ext cx="1255769" cy="3152428"/>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220384" y="1122750"/>
            <a:ext cx="6117089" cy="2272477"/>
            <a:chOff x="0" y="0"/>
            <a:chExt cx="1611085" cy="598512"/>
          </a:xfrm>
        </p:grpSpPr>
        <p:sp>
          <p:nvSpPr>
            <p:cNvPr name="Freeform 7" id="7"/>
            <p:cNvSpPr/>
            <p:nvPr/>
          </p:nvSpPr>
          <p:spPr>
            <a:xfrm flipH="false" flipV="false" rot="0">
              <a:off x="0" y="0"/>
              <a:ext cx="1611085" cy="598512"/>
            </a:xfrm>
            <a:custGeom>
              <a:avLst/>
              <a:gdLst/>
              <a:ahLst/>
              <a:cxnLst/>
              <a:rect r="r" b="b" t="t" l="l"/>
              <a:pathLst>
                <a:path h="598512" w="1611085">
                  <a:moveTo>
                    <a:pt x="0" y="0"/>
                  </a:moveTo>
                  <a:lnTo>
                    <a:pt x="1611085" y="0"/>
                  </a:lnTo>
                  <a:lnTo>
                    <a:pt x="1611085" y="598512"/>
                  </a:lnTo>
                  <a:lnTo>
                    <a:pt x="0" y="598512"/>
                  </a:lnTo>
                  <a:close/>
                </a:path>
              </a:pathLst>
            </a:custGeom>
            <a:solidFill>
              <a:srgbClr val="FFFFFF"/>
            </a:solidFill>
            <a:ln w="66675" cap="sq">
              <a:solidFill>
                <a:srgbClr val="4767A5"/>
              </a:solidFill>
              <a:prstDash val="solid"/>
              <a:miter/>
            </a:ln>
          </p:spPr>
        </p:sp>
        <p:sp>
          <p:nvSpPr>
            <p:cNvPr name="TextBox 8" id="8"/>
            <p:cNvSpPr txBox="true"/>
            <p:nvPr/>
          </p:nvSpPr>
          <p:spPr>
            <a:xfrm>
              <a:off x="0" y="-38100"/>
              <a:ext cx="1611085" cy="636612"/>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6802708" y="1028700"/>
            <a:ext cx="1860795" cy="1132994"/>
            <a:chOff x="0" y="0"/>
            <a:chExt cx="490086" cy="298402"/>
          </a:xfrm>
        </p:grpSpPr>
        <p:sp>
          <p:nvSpPr>
            <p:cNvPr name="Freeform 10" id="10"/>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4767A5"/>
            </a:solidFill>
          </p:spPr>
        </p:sp>
        <p:sp>
          <p:nvSpPr>
            <p:cNvPr name="TextBox 11" id="11"/>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675729" y="3896472"/>
            <a:ext cx="4805184" cy="6745095"/>
            <a:chOff x="0" y="0"/>
            <a:chExt cx="1265563" cy="1776486"/>
          </a:xfrm>
        </p:grpSpPr>
        <p:sp>
          <p:nvSpPr>
            <p:cNvPr name="Freeform 13" id="13"/>
            <p:cNvSpPr/>
            <p:nvPr/>
          </p:nvSpPr>
          <p:spPr>
            <a:xfrm flipH="false" flipV="false" rot="0">
              <a:off x="0" y="0"/>
              <a:ext cx="1265563" cy="1776486"/>
            </a:xfrm>
            <a:custGeom>
              <a:avLst/>
              <a:gdLst/>
              <a:ahLst/>
              <a:cxnLst/>
              <a:rect r="r" b="b" t="t" l="l"/>
              <a:pathLst>
                <a:path h="1776486" w="1265563">
                  <a:moveTo>
                    <a:pt x="0" y="0"/>
                  </a:moveTo>
                  <a:lnTo>
                    <a:pt x="1265563" y="0"/>
                  </a:lnTo>
                  <a:lnTo>
                    <a:pt x="1265563" y="1776486"/>
                  </a:lnTo>
                  <a:lnTo>
                    <a:pt x="0" y="1776486"/>
                  </a:lnTo>
                  <a:close/>
                </a:path>
              </a:pathLst>
            </a:custGeom>
            <a:solidFill>
              <a:srgbClr val="FFFFFF"/>
            </a:solidFill>
          </p:spPr>
        </p:sp>
        <p:sp>
          <p:nvSpPr>
            <p:cNvPr name="TextBox 14" id="14"/>
            <p:cNvSpPr txBox="true"/>
            <p:nvPr/>
          </p:nvSpPr>
          <p:spPr>
            <a:xfrm>
              <a:off x="0" y="-38100"/>
              <a:ext cx="1265563" cy="1814586"/>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443057" y="4473081"/>
            <a:ext cx="8549084" cy="4785219"/>
            <a:chOff x="0" y="0"/>
            <a:chExt cx="847643" cy="474455"/>
          </a:xfrm>
        </p:grpSpPr>
        <p:sp>
          <p:nvSpPr>
            <p:cNvPr name="Freeform 16" id="16"/>
            <p:cNvSpPr/>
            <p:nvPr/>
          </p:nvSpPr>
          <p:spPr>
            <a:xfrm flipH="false" flipV="false" rot="0">
              <a:off x="0" y="0"/>
              <a:ext cx="847643" cy="474455"/>
            </a:xfrm>
            <a:custGeom>
              <a:avLst/>
              <a:gdLst/>
              <a:ahLst/>
              <a:cxnLst/>
              <a:rect r="r" b="b" t="t" l="l"/>
              <a:pathLst>
                <a:path h="474455" w="847643">
                  <a:moveTo>
                    <a:pt x="0" y="0"/>
                  </a:moveTo>
                  <a:lnTo>
                    <a:pt x="644443" y="0"/>
                  </a:lnTo>
                  <a:lnTo>
                    <a:pt x="847643" y="237228"/>
                  </a:lnTo>
                  <a:lnTo>
                    <a:pt x="644443" y="474455"/>
                  </a:lnTo>
                  <a:lnTo>
                    <a:pt x="0" y="474455"/>
                  </a:lnTo>
                  <a:lnTo>
                    <a:pt x="203200" y="237228"/>
                  </a:lnTo>
                  <a:lnTo>
                    <a:pt x="0" y="0"/>
                  </a:lnTo>
                  <a:close/>
                </a:path>
              </a:pathLst>
            </a:custGeom>
            <a:solidFill>
              <a:srgbClr val="4767A5"/>
            </a:solidFill>
          </p:spPr>
        </p:sp>
        <p:sp>
          <p:nvSpPr>
            <p:cNvPr name="TextBox 17" id="17"/>
            <p:cNvSpPr txBox="true"/>
            <p:nvPr/>
          </p:nvSpPr>
          <p:spPr>
            <a:xfrm>
              <a:off x="177800" y="-38100"/>
              <a:ext cx="593643" cy="512555"/>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5422557" y="4473081"/>
            <a:ext cx="7846244" cy="4785219"/>
            <a:chOff x="0" y="0"/>
            <a:chExt cx="777957" cy="474455"/>
          </a:xfrm>
        </p:grpSpPr>
        <p:sp>
          <p:nvSpPr>
            <p:cNvPr name="Freeform 19" id="19"/>
            <p:cNvSpPr/>
            <p:nvPr/>
          </p:nvSpPr>
          <p:spPr>
            <a:xfrm flipH="false" flipV="false" rot="0">
              <a:off x="0" y="0"/>
              <a:ext cx="777957" cy="474455"/>
            </a:xfrm>
            <a:custGeom>
              <a:avLst/>
              <a:gdLst/>
              <a:ahLst/>
              <a:cxnLst/>
              <a:rect r="r" b="b" t="t" l="l"/>
              <a:pathLst>
                <a:path h="474455" w="777957">
                  <a:moveTo>
                    <a:pt x="0" y="0"/>
                  </a:moveTo>
                  <a:lnTo>
                    <a:pt x="574757" y="0"/>
                  </a:lnTo>
                  <a:lnTo>
                    <a:pt x="777957" y="237228"/>
                  </a:lnTo>
                  <a:lnTo>
                    <a:pt x="574757" y="474455"/>
                  </a:lnTo>
                  <a:lnTo>
                    <a:pt x="0" y="474455"/>
                  </a:lnTo>
                  <a:lnTo>
                    <a:pt x="203200" y="237228"/>
                  </a:lnTo>
                  <a:lnTo>
                    <a:pt x="0" y="0"/>
                  </a:lnTo>
                  <a:close/>
                </a:path>
              </a:pathLst>
            </a:custGeom>
            <a:solidFill>
              <a:srgbClr val="4767A5"/>
            </a:solidFill>
          </p:spPr>
        </p:sp>
        <p:sp>
          <p:nvSpPr>
            <p:cNvPr name="TextBox 20" id="20"/>
            <p:cNvSpPr txBox="true"/>
            <p:nvPr/>
          </p:nvSpPr>
          <p:spPr>
            <a:xfrm>
              <a:off x="177800" y="-38100"/>
              <a:ext cx="523957" cy="512555"/>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1559238" y="4473081"/>
            <a:ext cx="9777127" cy="4785219"/>
            <a:chOff x="0" y="0"/>
            <a:chExt cx="969404" cy="474455"/>
          </a:xfrm>
        </p:grpSpPr>
        <p:sp>
          <p:nvSpPr>
            <p:cNvPr name="Freeform 22" id="22"/>
            <p:cNvSpPr/>
            <p:nvPr/>
          </p:nvSpPr>
          <p:spPr>
            <a:xfrm flipH="false" flipV="false" rot="0">
              <a:off x="0" y="0"/>
              <a:ext cx="969404" cy="474455"/>
            </a:xfrm>
            <a:custGeom>
              <a:avLst/>
              <a:gdLst/>
              <a:ahLst/>
              <a:cxnLst/>
              <a:rect r="r" b="b" t="t" l="l"/>
              <a:pathLst>
                <a:path h="474455" w="969404">
                  <a:moveTo>
                    <a:pt x="0" y="0"/>
                  </a:moveTo>
                  <a:lnTo>
                    <a:pt x="766204" y="0"/>
                  </a:lnTo>
                  <a:lnTo>
                    <a:pt x="969404" y="237228"/>
                  </a:lnTo>
                  <a:lnTo>
                    <a:pt x="766204" y="474455"/>
                  </a:lnTo>
                  <a:lnTo>
                    <a:pt x="0" y="474455"/>
                  </a:lnTo>
                  <a:lnTo>
                    <a:pt x="203200" y="237228"/>
                  </a:lnTo>
                  <a:lnTo>
                    <a:pt x="0" y="0"/>
                  </a:lnTo>
                  <a:close/>
                </a:path>
              </a:pathLst>
            </a:custGeom>
            <a:solidFill>
              <a:srgbClr val="4767A5"/>
            </a:solidFill>
          </p:spPr>
        </p:sp>
        <p:sp>
          <p:nvSpPr>
            <p:cNvPr name="TextBox 23" id="23"/>
            <p:cNvSpPr txBox="true"/>
            <p:nvPr/>
          </p:nvSpPr>
          <p:spPr>
            <a:xfrm>
              <a:off x="177800" y="-38100"/>
              <a:ext cx="715404" cy="512555"/>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1675729" y="1573992"/>
            <a:ext cx="4971156" cy="1627975"/>
          </a:xfrm>
          <a:prstGeom prst="rect">
            <a:avLst/>
          </a:prstGeom>
        </p:spPr>
        <p:txBody>
          <a:bodyPr anchor="t" rtlCol="false" tIns="0" lIns="0" bIns="0" rIns="0">
            <a:spAutoFit/>
          </a:bodyPr>
          <a:lstStyle/>
          <a:p>
            <a:pPr>
              <a:lnSpc>
                <a:spcPts val="6178"/>
              </a:lnSpc>
            </a:pPr>
            <a:r>
              <a:rPr lang="en-US" sz="6643">
                <a:solidFill>
                  <a:srgbClr val="342326"/>
                </a:solidFill>
                <a:latin typeface="Paalalabas Wide"/>
              </a:rPr>
              <a:t>METODOLOGI</a:t>
            </a:r>
          </a:p>
          <a:p>
            <a:pPr>
              <a:lnSpc>
                <a:spcPts val="6178"/>
              </a:lnSpc>
            </a:pPr>
            <a:r>
              <a:rPr lang="en-US" sz="6643">
                <a:solidFill>
                  <a:srgbClr val="342326"/>
                </a:solidFill>
                <a:latin typeface="Paalalabas Wide"/>
              </a:rPr>
              <a:t>PENELITIAN</a:t>
            </a:r>
          </a:p>
        </p:txBody>
      </p:sp>
      <p:sp>
        <p:nvSpPr>
          <p:cNvPr name="TextBox 25" id="25"/>
          <p:cNvSpPr txBox="true"/>
          <p:nvPr/>
        </p:nvSpPr>
        <p:spPr>
          <a:xfrm rot="0">
            <a:off x="16686391" y="1287819"/>
            <a:ext cx="1145818" cy="548162"/>
          </a:xfrm>
          <a:prstGeom prst="rect">
            <a:avLst/>
          </a:prstGeom>
        </p:spPr>
        <p:txBody>
          <a:bodyPr anchor="t" rtlCol="false" tIns="0" lIns="0" bIns="0" rIns="0">
            <a:spAutoFit/>
          </a:bodyPr>
          <a:lstStyle/>
          <a:p>
            <a:pPr algn="r">
              <a:lnSpc>
                <a:spcPts val="4436"/>
              </a:lnSpc>
            </a:pPr>
            <a:r>
              <a:rPr lang="en-US" sz="3168">
                <a:solidFill>
                  <a:srgbClr val="FFFFFF"/>
                </a:solidFill>
                <a:latin typeface="Canva Sans Bold"/>
              </a:rPr>
              <a:t>07</a:t>
            </a:r>
          </a:p>
        </p:txBody>
      </p:sp>
      <p:sp>
        <p:nvSpPr>
          <p:cNvPr name="TextBox 26" id="26"/>
          <p:cNvSpPr txBox="true"/>
          <p:nvPr/>
        </p:nvSpPr>
        <p:spPr>
          <a:xfrm rot="0">
            <a:off x="1841534" y="6148985"/>
            <a:ext cx="4254990" cy="1406525"/>
          </a:xfrm>
          <a:prstGeom prst="rect">
            <a:avLst/>
          </a:prstGeom>
        </p:spPr>
        <p:txBody>
          <a:bodyPr anchor="t" rtlCol="false" tIns="0" lIns="0" bIns="0" rIns="0">
            <a:spAutoFit/>
          </a:bodyPr>
          <a:lstStyle/>
          <a:p>
            <a:pPr algn="just">
              <a:lnSpc>
                <a:spcPts val="2800"/>
              </a:lnSpc>
            </a:pPr>
            <a:r>
              <a:rPr lang="en-US" sz="2000">
                <a:solidFill>
                  <a:srgbClr val="FFFFFF"/>
                </a:solidFill>
                <a:latin typeface="Canva Sans"/>
              </a:rPr>
              <a:t>Melakukan pengujian fungsional untuk memastikan kinerja yang optimal dan respons yang akurat.</a:t>
            </a:r>
          </a:p>
          <a:p>
            <a:pPr algn="just">
              <a:lnSpc>
                <a:spcPts val="2800"/>
              </a:lnSpc>
            </a:pPr>
          </a:p>
        </p:txBody>
      </p:sp>
      <p:sp>
        <p:nvSpPr>
          <p:cNvPr name="TextBox 27" id="27"/>
          <p:cNvSpPr txBox="true"/>
          <p:nvPr/>
        </p:nvSpPr>
        <p:spPr>
          <a:xfrm rot="0">
            <a:off x="7639112" y="6148985"/>
            <a:ext cx="4639551" cy="1758950"/>
          </a:xfrm>
          <a:prstGeom prst="rect">
            <a:avLst/>
          </a:prstGeom>
        </p:spPr>
        <p:txBody>
          <a:bodyPr anchor="t" rtlCol="false" tIns="0" lIns="0" bIns="0" rIns="0">
            <a:spAutoFit/>
          </a:bodyPr>
          <a:lstStyle/>
          <a:p>
            <a:pPr algn="just">
              <a:lnSpc>
                <a:spcPts val="2800"/>
              </a:lnSpc>
            </a:pPr>
            <a:r>
              <a:rPr lang="en-US" sz="2000">
                <a:solidFill>
                  <a:srgbClr val="FFFFFF"/>
                </a:solidFill>
                <a:latin typeface="Canva Sans"/>
              </a:rPr>
              <a:t>Evaluasi efektivitas Virtual Assistant dalam memberikan informasi yang responsif berdasarkan kebutuhan pengguna.</a:t>
            </a:r>
          </a:p>
          <a:p>
            <a:pPr algn="just">
              <a:lnSpc>
                <a:spcPts val="2800"/>
              </a:lnSpc>
            </a:pPr>
          </a:p>
        </p:txBody>
      </p:sp>
      <p:sp>
        <p:nvSpPr>
          <p:cNvPr name="TextBox 28" id="28"/>
          <p:cNvSpPr txBox="true"/>
          <p:nvPr/>
        </p:nvSpPr>
        <p:spPr>
          <a:xfrm rot="0">
            <a:off x="13744218" y="6013307"/>
            <a:ext cx="4087991" cy="2111375"/>
          </a:xfrm>
          <a:prstGeom prst="rect">
            <a:avLst/>
          </a:prstGeom>
        </p:spPr>
        <p:txBody>
          <a:bodyPr anchor="t" rtlCol="false" tIns="0" lIns="0" bIns="0" rIns="0">
            <a:spAutoFit/>
          </a:bodyPr>
          <a:lstStyle/>
          <a:p>
            <a:pPr algn="just">
              <a:lnSpc>
                <a:spcPts val="2800"/>
              </a:lnSpc>
            </a:pPr>
            <a:r>
              <a:rPr lang="en-US" sz="2000">
                <a:solidFill>
                  <a:srgbClr val="FFFFFF"/>
                </a:solidFill>
                <a:latin typeface="Canva Sans"/>
              </a:rPr>
              <a:t>Meninjau hasil evaluasi untuk mengidentifikasi area yang perlu ditingkatkan dan ditingkatkan dalam pengembangan Virtual Assistant AI.</a:t>
            </a:r>
          </a:p>
          <a:p>
            <a:pPr algn="just">
              <a:lnSpc>
                <a:spcPts val="2800"/>
              </a:lnSpc>
            </a:pPr>
          </a:p>
        </p:txBody>
      </p:sp>
      <p:sp>
        <p:nvSpPr>
          <p:cNvPr name="TextBox 29" id="29"/>
          <p:cNvSpPr txBox="true"/>
          <p:nvPr/>
        </p:nvSpPr>
        <p:spPr>
          <a:xfrm rot="0">
            <a:off x="1841534" y="4991681"/>
            <a:ext cx="3774288" cy="463072"/>
          </a:xfrm>
          <a:prstGeom prst="rect">
            <a:avLst/>
          </a:prstGeom>
        </p:spPr>
        <p:txBody>
          <a:bodyPr anchor="t" rtlCol="false" tIns="0" lIns="0" bIns="0" rIns="0">
            <a:spAutoFit/>
          </a:bodyPr>
          <a:lstStyle/>
          <a:p>
            <a:pPr>
              <a:lnSpc>
                <a:spcPts val="3876"/>
              </a:lnSpc>
            </a:pPr>
            <a:r>
              <a:rPr lang="en-US" sz="2768">
                <a:solidFill>
                  <a:srgbClr val="FFFFFF"/>
                </a:solidFill>
                <a:latin typeface="Canva Sans Bold"/>
              </a:rPr>
              <a:t>Pengujian Prototipe</a:t>
            </a:r>
          </a:p>
        </p:txBody>
      </p:sp>
      <p:sp>
        <p:nvSpPr>
          <p:cNvPr name="TextBox 30" id="30"/>
          <p:cNvSpPr txBox="true"/>
          <p:nvPr/>
        </p:nvSpPr>
        <p:spPr>
          <a:xfrm rot="0">
            <a:off x="7603975" y="4743573"/>
            <a:ext cx="3774288" cy="948847"/>
          </a:xfrm>
          <a:prstGeom prst="rect">
            <a:avLst/>
          </a:prstGeom>
        </p:spPr>
        <p:txBody>
          <a:bodyPr anchor="t" rtlCol="false" tIns="0" lIns="0" bIns="0" rIns="0">
            <a:spAutoFit/>
          </a:bodyPr>
          <a:lstStyle/>
          <a:p>
            <a:pPr>
              <a:lnSpc>
                <a:spcPts val="3876"/>
              </a:lnSpc>
            </a:pPr>
            <a:r>
              <a:rPr lang="en-US" sz="2768">
                <a:solidFill>
                  <a:srgbClr val="FFFFFF"/>
                </a:solidFill>
                <a:latin typeface="Canva Sans Bold"/>
              </a:rPr>
              <a:t>valuasi Kinerja dan Respon Pengguna</a:t>
            </a:r>
          </a:p>
        </p:txBody>
      </p:sp>
      <p:sp>
        <p:nvSpPr>
          <p:cNvPr name="TextBox 31" id="31"/>
          <p:cNvSpPr txBox="true"/>
          <p:nvPr/>
        </p:nvSpPr>
        <p:spPr>
          <a:xfrm rot="0">
            <a:off x="13744218" y="4752463"/>
            <a:ext cx="3881493" cy="948847"/>
          </a:xfrm>
          <a:prstGeom prst="rect">
            <a:avLst/>
          </a:prstGeom>
        </p:spPr>
        <p:txBody>
          <a:bodyPr anchor="t" rtlCol="false" tIns="0" lIns="0" bIns="0" rIns="0">
            <a:spAutoFit/>
          </a:bodyPr>
          <a:lstStyle/>
          <a:p>
            <a:pPr>
              <a:lnSpc>
                <a:spcPts val="3876"/>
              </a:lnSpc>
            </a:pPr>
            <a:r>
              <a:rPr lang="en-US" sz="2768">
                <a:solidFill>
                  <a:srgbClr val="FFFFFF"/>
                </a:solidFill>
                <a:latin typeface="Canva Sans Bold"/>
              </a:rPr>
              <a:t>Peningkatan dan Perbaikan</a:t>
            </a:r>
          </a:p>
        </p:txBody>
      </p:sp>
      <p:sp>
        <p:nvSpPr>
          <p:cNvPr name="AutoShape 32" id="32"/>
          <p:cNvSpPr/>
          <p:nvPr/>
        </p:nvSpPr>
        <p:spPr>
          <a:xfrm rot="5367">
            <a:off x="7337518" y="2118831"/>
            <a:ext cx="12201757" cy="0"/>
          </a:xfrm>
          <a:prstGeom prst="line">
            <a:avLst/>
          </a:prstGeom>
          <a:ln cap="flat" w="66675">
            <a:solidFill>
              <a:srgbClr val="4767A5"/>
            </a:solidFill>
            <a:prstDash val="solid"/>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8270" y="-713455"/>
            <a:ext cx="4767997" cy="11824712"/>
            <a:chOff x="0" y="0"/>
            <a:chExt cx="1255769" cy="3114328"/>
          </a:xfrm>
        </p:grpSpPr>
        <p:sp>
          <p:nvSpPr>
            <p:cNvPr name="Freeform 3" id="3"/>
            <p:cNvSpPr/>
            <p:nvPr/>
          </p:nvSpPr>
          <p:spPr>
            <a:xfrm flipH="false" flipV="false" rot="0">
              <a:off x="0" y="0"/>
              <a:ext cx="1255769" cy="3114328"/>
            </a:xfrm>
            <a:custGeom>
              <a:avLst/>
              <a:gdLst/>
              <a:ahLst/>
              <a:cxnLst/>
              <a:rect r="r" b="b" t="t" l="l"/>
              <a:pathLst>
                <a:path h="3114328" w="1255769">
                  <a:moveTo>
                    <a:pt x="0" y="0"/>
                  </a:moveTo>
                  <a:lnTo>
                    <a:pt x="1255769" y="0"/>
                  </a:lnTo>
                  <a:lnTo>
                    <a:pt x="1255769" y="3114328"/>
                  </a:lnTo>
                  <a:lnTo>
                    <a:pt x="0" y="3114328"/>
                  </a:lnTo>
                  <a:close/>
                </a:path>
              </a:pathLst>
            </a:custGeom>
            <a:solidFill>
              <a:srgbClr val="4767A5"/>
            </a:solidFill>
          </p:spPr>
        </p:sp>
        <p:sp>
          <p:nvSpPr>
            <p:cNvPr name="TextBox 4" id="4"/>
            <p:cNvSpPr txBox="true"/>
            <p:nvPr/>
          </p:nvSpPr>
          <p:spPr>
            <a:xfrm>
              <a:off x="0" y="-38100"/>
              <a:ext cx="1255769" cy="31524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6071661" y="4068939"/>
            <a:ext cx="4587022" cy="2046970"/>
            <a:chOff x="0" y="0"/>
            <a:chExt cx="1208105" cy="539120"/>
          </a:xfrm>
        </p:grpSpPr>
        <p:sp>
          <p:nvSpPr>
            <p:cNvPr name="Freeform 6" id="6"/>
            <p:cNvSpPr/>
            <p:nvPr/>
          </p:nvSpPr>
          <p:spPr>
            <a:xfrm flipH="false" flipV="false" rot="0">
              <a:off x="0" y="0"/>
              <a:ext cx="1208105" cy="539120"/>
            </a:xfrm>
            <a:custGeom>
              <a:avLst/>
              <a:gdLst/>
              <a:ahLst/>
              <a:cxnLst/>
              <a:rect r="r" b="b" t="t" l="l"/>
              <a:pathLst>
                <a:path h="539120" w="1208105">
                  <a:moveTo>
                    <a:pt x="0" y="0"/>
                  </a:moveTo>
                  <a:lnTo>
                    <a:pt x="1208105" y="0"/>
                  </a:lnTo>
                  <a:lnTo>
                    <a:pt x="1208105" y="539120"/>
                  </a:lnTo>
                  <a:lnTo>
                    <a:pt x="0" y="539120"/>
                  </a:lnTo>
                  <a:close/>
                </a:path>
              </a:pathLst>
            </a:custGeom>
            <a:solidFill>
              <a:srgbClr val="4767A5"/>
            </a:solidFill>
          </p:spPr>
        </p:sp>
        <p:sp>
          <p:nvSpPr>
            <p:cNvPr name="TextBox 7" id="7"/>
            <p:cNvSpPr txBox="true"/>
            <p:nvPr/>
          </p:nvSpPr>
          <p:spPr>
            <a:xfrm>
              <a:off x="0" y="-38100"/>
              <a:ext cx="1208105" cy="57722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199577" y="-713455"/>
            <a:ext cx="4456554" cy="5446899"/>
          </a:xfrm>
          <a:custGeom>
            <a:avLst/>
            <a:gdLst/>
            <a:ahLst/>
            <a:cxnLst/>
            <a:rect r="r" b="b" t="t" l="l"/>
            <a:pathLst>
              <a:path h="5446899" w="4456554">
                <a:moveTo>
                  <a:pt x="0" y="0"/>
                </a:moveTo>
                <a:lnTo>
                  <a:pt x="4456554" y="0"/>
                </a:lnTo>
                <a:lnTo>
                  <a:pt x="4456554" y="5446899"/>
                </a:lnTo>
                <a:lnTo>
                  <a:pt x="0" y="54468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708270" y="5143500"/>
            <a:ext cx="3473939" cy="5737737"/>
          </a:xfrm>
          <a:custGeom>
            <a:avLst/>
            <a:gdLst/>
            <a:ahLst/>
            <a:cxnLst/>
            <a:rect r="r" b="b" t="t" l="l"/>
            <a:pathLst>
              <a:path h="5737737" w="3473939">
                <a:moveTo>
                  <a:pt x="0" y="0"/>
                </a:moveTo>
                <a:lnTo>
                  <a:pt x="3473940" y="0"/>
                </a:lnTo>
                <a:lnTo>
                  <a:pt x="3473940" y="5737737"/>
                </a:lnTo>
                <a:lnTo>
                  <a:pt x="0" y="57377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true" flipV="false" rot="0">
            <a:off x="16686391" y="3472164"/>
            <a:ext cx="2090921" cy="3453473"/>
          </a:xfrm>
          <a:custGeom>
            <a:avLst/>
            <a:gdLst/>
            <a:ahLst/>
            <a:cxnLst/>
            <a:rect r="r" b="b" t="t" l="l"/>
            <a:pathLst>
              <a:path h="3453473" w="2090921">
                <a:moveTo>
                  <a:pt x="2090921" y="0"/>
                </a:moveTo>
                <a:lnTo>
                  <a:pt x="0" y="0"/>
                </a:lnTo>
                <a:lnTo>
                  <a:pt x="0" y="3453474"/>
                </a:lnTo>
                <a:lnTo>
                  <a:pt x="2090921" y="3453474"/>
                </a:lnTo>
                <a:lnTo>
                  <a:pt x="209092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16802708" y="1028700"/>
            <a:ext cx="1860795" cy="1132994"/>
            <a:chOff x="0" y="0"/>
            <a:chExt cx="490086" cy="298402"/>
          </a:xfrm>
        </p:grpSpPr>
        <p:sp>
          <p:nvSpPr>
            <p:cNvPr name="Freeform 12" id="12"/>
            <p:cNvSpPr/>
            <p:nvPr/>
          </p:nvSpPr>
          <p:spPr>
            <a:xfrm flipH="false" flipV="false" rot="0">
              <a:off x="0" y="0"/>
              <a:ext cx="490086" cy="298402"/>
            </a:xfrm>
            <a:custGeom>
              <a:avLst/>
              <a:gdLst/>
              <a:ahLst/>
              <a:cxnLst/>
              <a:rect r="r" b="b" t="t" l="l"/>
              <a:pathLst>
                <a:path h="298402" w="490086">
                  <a:moveTo>
                    <a:pt x="0" y="0"/>
                  </a:moveTo>
                  <a:lnTo>
                    <a:pt x="490086" y="0"/>
                  </a:lnTo>
                  <a:lnTo>
                    <a:pt x="490086" y="298402"/>
                  </a:lnTo>
                  <a:lnTo>
                    <a:pt x="0" y="298402"/>
                  </a:lnTo>
                  <a:close/>
                </a:path>
              </a:pathLst>
            </a:custGeom>
            <a:solidFill>
              <a:srgbClr val="4767A5"/>
            </a:solidFill>
          </p:spPr>
        </p:sp>
        <p:sp>
          <p:nvSpPr>
            <p:cNvPr name="TextBox 13" id="13"/>
            <p:cNvSpPr txBox="true"/>
            <p:nvPr/>
          </p:nvSpPr>
          <p:spPr>
            <a:xfrm>
              <a:off x="0" y="-38100"/>
              <a:ext cx="490086" cy="336502"/>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5255282" y="6694587"/>
            <a:ext cx="336146" cy="462101"/>
            <a:chOff x="0" y="0"/>
            <a:chExt cx="88532" cy="121706"/>
          </a:xfrm>
        </p:grpSpPr>
        <p:sp>
          <p:nvSpPr>
            <p:cNvPr name="Freeform 15" id="15"/>
            <p:cNvSpPr/>
            <p:nvPr/>
          </p:nvSpPr>
          <p:spPr>
            <a:xfrm flipH="false" flipV="false" rot="0">
              <a:off x="0" y="0"/>
              <a:ext cx="88532" cy="121706"/>
            </a:xfrm>
            <a:custGeom>
              <a:avLst/>
              <a:gdLst/>
              <a:ahLst/>
              <a:cxnLst/>
              <a:rect r="r" b="b" t="t" l="l"/>
              <a:pathLst>
                <a:path h="121706" w="88532">
                  <a:moveTo>
                    <a:pt x="0" y="0"/>
                  </a:moveTo>
                  <a:lnTo>
                    <a:pt x="88532" y="0"/>
                  </a:lnTo>
                  <a:lnTo>
                    <a:pt x="88532" y="121706"/>
                  </a:lnTo>
                  <a:lnTo>
                    <a:pt x="0" y="121706"/>
                  </a:lnTo>
                  <a:close/>
                </a:path>
              </a:pathLst>
            </a:custGeom>
            <a:solidFill>
              <a:srgbClr val="4767A5"/>
            </a:solidFill>
          </p:spPr>
        </p:sp>
        <p:sp>
          <p:nvSpPr>
            <p:cNvPr name="TextBox 16" id="16"/>
            <p:cNvSpPr txBox="true"/>
            <p:nvPr/>
          </p:nvSpPr>
          <p:spPr>
            <a:xfrm>
              <a:off x="0" y="-38100"/>
              <a:ext cx="88532" cy="159806"/>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220384" y="1122750"/>
            <a:ext cx="6117089" cy="2272477"/>
            <a:chOff x="0" y="0"/>
            <a:chExt cx="1611085" cy="598512"/>
          </a:xfrm>
        </p:grpSpPr>
        <p:sp>
          <p:nvSpPr>
            <p:cNvPr name="Freeform 18" id="18"/>
            <p:cNvSpPr/>
            <p:nvPr/>
          </p:nvSpPr>
          <p:spPr>
            <a:xfrm flipH="false" flipV="false" rot="0">
              <a:off x="0" y="0"/>
              <a:ext cx="1611085" cy="598512"/>
            </a:xfrm>
            <a:custGeom>
              <a:avLst/>
              <a:gdLst/>
              <a:ahLst/>
              <a:cxnLst/>
              <a:rect r="r" b="b" t="t" l="l"/>
              <a:pathLst>
                <a:path h="598512" w="1611085">
                  <a:moveTo>
                    <a:pt x="0" y="0"/>
                  </a:moveTo>
                  <a:lnTo>
                    <a:pt x="1611085" y="0"/>
                  </a:lnTo>
                  <a:lnTo>
                    <a:pt x="1611085" y="598512"/>
                  </a:lnTo>
                  <a:lnTo>
                    <a:pt x="0" y="598512"/>
                  </a:lnTo>
                  <a:close/>
                </a:path>
              </a:pathLst>
            </a:custGeom>
            <a:solidFill>
              <a:srgbClr val="FFFFFF"/>
            </a:solidFill>
            <a:ln w="66675" cap="sq">
              <a:solidFill>
                <a:srgbClr val="4767A5"/>
              </a:solidFill>
              <a:prstDash val="solid"/>
              <a:miter/>
            </a:ln>
          </p:spPr>
        </p:sp>
        <p:sp>
          <p:nvSpPr>
            <p:cNvPr name="TextBox 19" id="19"/>
            <p:cNvSpPr txBox="true"/>
            <p:nvPr/>
          </p:nvSpPr>
          <p:spPr>
            <a:xfrm>
              <a:off x="0" y="-38100"/>
              <a:ext cx="1611085" cy="636612"/>
            </a:xfrm>
            <a:prstGeom prst="rect">
              <a:avLst/>
            </a:prstGeom>
          </p:spPr>
          <p:txBody>
            <a:bodyPr anchor="ctr" rtlCol="false" tIns="50800" lIns="50800" bIns="50800" rIns="50800"/>
            <a:lstStyle/>
            <a:p>
              <a:pPr algn="ctr">
                <a:lnSpc>
                  <a:spcPts val="2659"/>
                </a:lnSpc>
                <a:spcBef>
                  <a:spcPct val="0"/>
                </a:spcBef>
              </a:pPr>
            </a:p>
          </p:txBody>
        </p:sp>
      </p:grpSp>
      <p:sp>
        <p:nvSpPr>
          <p:cNvPr name="AutoShape 20" id="20"/>
          <p:cNvSpPr/>
          <p:nvPr/>
        </p:nvSpPr>
        <p:spPr>
          <a:xfrm rot="5367">
            <a:off x="7337518" y="2118831"/>
            <a:ext cx="12201757" cy="0"/>
          </a:xfrm>
          <a:prstGeom prst="line">
            <a:avLst/>
          </a:prstGeom>
          <a:ln cap="flat" w="66675">
            <a:solidFill>
              <a:srgbClr val="4767A5"/>
            </a:solidFill>
            <a:prstDash val="solid"/>
            <a:headEnd type="none" len="sm" w="sm"/>
            <a:tailEnd type="none" len="sm" w="sm"/>
          </a:ln>
        </p:spPr>
      </p:sp>
      <p:sp>
        <p:nvSpPr>
          <p:cNvPr name="Freeform 21" id="21"/>
          <p:cNvSpPr/>
          <p:nvPr/>
        </p:nvSpPr>
        <p:spPr>
          <a:xfrm flipH="false" flipV="false" rot="0">
            <a:off x="5255282" y="3736342"/>
            <a:ext cx="10235554" cy="1994203"/>
          </a:xfrm>
          <a:custGeom>
            <a:avLst/>
            <a:gdLst/>
            <a:ahLst/>
            <a:cxnLst/>
            <a:rect r="r" b="b" t="t" l="l"/>
            <a:pathLst>
              <a:path h="1994203" w="10235554">
                <a:moveTo>
                  <a:pt x="0" y="0"/>
                </a:moveTo>
                <a:lnTo>
                  <a:pt x="10235554" y="0"/>
                </a:lnTo>
                <a:lnTo>
                  <a:pt x="10235554" y="1994204"/>
                </a:lnTo>
                <a:lnTo>
                  <a:pt x="0" y="1994204"/>
                </a:lnTo>
                <a:lnTo>
                  <a:pt x="0" y="0"/>
                </a:lnTo>
                <a:close/>
              </a:path>
            </a:pathLst>
          </a:custGeom>
          <a:blipFill>
            <a:blip r:embed="rId6"/>
            <a:stretch>
              <a:fillRect l="0" t="0" r="0" b="0"/>
            </a:stretch>
          </a:blipFill>
        </p:spPr>
      </p:sp>
      <p:sp>
        <p:nvSpPr>
          <p:cNvPr name="TextBox 22" id="22"/>
          <p:cNvSpPr txBox="true"/>
          <p:nvPr/>
        </p:nvSpPr>
        <p:spPr>
          <a:xfrm rot="0">
            <a:off x="1675729" y="1573992"/>
            <a:ext cx="5427823" cy="1627975"/>
          </a:xfrm>
          <a:prstGeom prst="rect">
            <a:avLst/>
          </a:prstGeom>
        </p:spPr>
        <p:txBody>
          <a:bodyPr anchor="t" rtlCol="false" tIns="0" lIns="0" bIns="0" rIns="0">
            <a:spAutoFit/>
          </a:bodyPr>
          <a:lstStyle/>
          <a:p>
            <a:pPr>
              <a:lnSpc>
                <a:spcPts val="6178"/>
              </a:lnSpc>
            </a:pPr>
            <a:r>
              <a:rPr lang="en-US" sz="6643">
                <a:solidFill>
                  <a:srgbClr val="342326"/>
                </a:solidFill>
                <a:latin typeface="Paalalabas Wide Bold"/>
              </a:rPr>
              <a:t>HASIL DAN PEMBAHASAN</a:t>
            </a:r>
          </a:p>
        </p:txBody>
      </p:sp>
      <p:sp>
        <p:nvSpPr>
          <p:cNvPr name="TextBox 23" id="23"/>
          <p:cNvSpPr txBox="true"/>
          <p:nvPr/>
        </p:nvSpPr>
        <p:spPr>
          <a:xfrm rot="0">
            <a:off x="16686391" y="1287819"/>
            <a:ext cx="1145818" cy="548162"/>
          </a:xfrm>
          <a:prstGeom prst="rect">
            <a:avLst/>
          </a:prstGeom>
        </p:spPr>
        <p:txBody>
          <a:bodyPr anchor="t" rtlCol="false" tIns="0" lIns="0" bIns="0" rIns="0">
            <a:spAutoFit/>
          </a:bodyPr>
          <a:lstStyle/>
          <a:p>
            <a:pPr algn="r">
              <a:lnSpc>
                <a:spcPts val="4436"/>
              </a:lnSpc>
            </a:pPr>
            <a:r>
              <a:rPr lang="en-US" sz="3168">
                <a:solidFill>
                  <a:srgbClr val="FFFFFF"/>
                </a:solidFill>
                <a:latin typeface="Canva Sans Bold"/>
              </a:rPr>
              <a:t>08</a:t>
            </a:r>
          </a:p>
        </p:txBody>
      </p:sp>
      <p:sp>
        <p:nvSpPr>
          <p:cNvPr name="TextBox 24" id="24"/>
          <p:cNvSpPr txBox="true"/>
          <p:nvPr/>
        </p:nvSpPr>
        <p:spPr>
          <a:xfrm rot="0">
            <a:off x="5948703" y="6429613"/>
            <a:ext cx="10122958" cy="2590801"/>
          </a:xfrm>
          <a:prstGeom prst="rect">
            <a:avLst/>
          </a:prstGeom>
        </p:spPr>
        <p:txBody>
          <a:bodyPr anchor="t" rtlCol="false" tIns="0" lIns="0" bIns="0" rIns="0">
            <a:spAutoFit/>
          </a:bodyPr>
          <a:lstStyle/>
          <a:p>
            <a:pPr algn="just">
              <a:lnSpc>
                <a:spcPts val="4199"/>
              </a:lnSpc>
            </a:pPr>
            <a:r>
              <a:rPr lang="en-US" sz="2999">
                <a:solidFill>
                  <a:srgbClr val="4767A5"/>
                </a:solidFill>
                <a:latin typeface="Canva Sans Bold"/>
              </a:rPr>
              <a:t>Ketika di run akan muncul perintah seperti virtual assistant dan akan mendengarkan perintah dari kita (dalam bentuk audio), lalu VA akan menjalankan perintah yang diucapkan.</a:t>
            </a:r>
          </a:p>
          <a:p>
            <a:pPr algn="just">
              <a:lnSpc>
                <a:spcPts val="4199"/>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DAFxmL3Ly-k</dc:identifier>
  <dcterms:modified xsi:type="dcterms:W3CDTF">2011-08-01T06:04:30Z</dcterms:modified>
  <cp:revision>1</cp:revision>
  <dc:title>Blue White Illustration Infographic Presentation</dc:title>
</cp:coreProperties>
</file>

<file path=docProps/thumbnail.jpeg>
</file>